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91" r:id="rId3"/>
    <p:sldId id="296" r:id="rId4"/>
    <p:sldId id="295" r:id="rId5"/>
    <p:sldId id="271" r:id="rId6"/>
    <p:sldId id="294" r:id="rId7"/>
    <p:sldId id="293" r:id="rId8"/>
    <p:sldId id="287" r:id="rId9"/>
    <p:sldId id="286" r:id="rId10"/>
    <p:sldId id="263" r:id="rId11"/>
    <p:sldId id="269" r:id="rId12"/>
    <p:sldId id="275" r:id="rId13"/>
    <p:sldId id="264" r:id="rId14"/>
    <p:sldId id="277" r:id="rId15"/>
    <p:sldId id="278" r:id="rId16"/>
    <p:sldId id="279" r:id="rId17"/>
    <p:sldId id="280" r:id="rId18"/>
    <p:sldId id="281" r:id="rId19"/>
    <p:sldId id="282" r:id="rId20"/>
    <p:sldId id="258" r:id="rId21"/>
    <p:sldId id="257" r:id="rId22"/>
    <p:sldId id="259" r:id="rId23"/>
    <p:sldId id="260" r:id="rId24"/>
    <p:sldId id="261" r:id="rId25"/>
    <p:sldId id="265" r:id="rId26"/>
    <p:sldId id="270" r:id="rId27"/>
    <p:sldId id="266" r:id="rId28"/>
    <p:sldId id="267" r:id="rId29"/>
    <p:sldId id="268" r:id="rId30"/>
    <p:sldId id="262" r:id="rId31"/>
    <p:sldId id="285" r:id="rId32"/>
    <p:sldId id="289" r:id="rId33"/>
    <p:sldId id="290" r:id="rId3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FC79859D-9C66-4302-97E0-5DEDBC130C24}">
          <p14:sldIdLst>
            <p14:sldId id="256"/>
          </p14:sldIdLst>
        </p14:section>
        <p14:section name="Pagina Web" id="{AA4DF8CE-3CC5-49F4-8974-0F0EADA972E9}">
          <p14:sldIdLst>
            <p14:sldId id="291"/>
            <p14:sldId id="296"/>
            <p14:sldId id="295"/>
            <p14:sldId id="271"/>
            <p14:sldId id="294"/>
            <p14:sldId id="293"/>
            <p14:sldId id="287"/>
            <p14:sldId id="286"/>
            <p14:sldId id="263"/>
            <p14:sldId id="269"/>
            <p14:sldId id="275"/>
            <p14:sldId id="264"/>
            <p14:sldId id="277"/>
            <p14:sldId id="278"/>
            <p14:sldId id="279"/>
            <p14:sldId id="280"/>
            <p14:sldId id="281"/>
            <p14:sldId id="282"/>
          </p14:sldIdLst>
        </p14:section>
        <p14:section name="Fondos" id="{96766A8F-C0CA-4E1B-AAE8-D4C535CB8F11}">
          <p14:sldIdLst>
            <p14:sldId id="258"/>
            <p14:sldId id="257"/>
            <p14:sldId id="259"/>
            <p14:sldId id="260"/>
            <p14:sldId id="261"/>
          </p14:sldIdLst>
        </p14:section>
        <p14:section name="Fondo  &amp; Banner" id="{EA37AE52-8596-4CCA-949D-83F3C35DD2E7}">
          <p14:sldIdLst>
            <p14:sldId id="265"/>
            <p14:sldId id="270"/>
            <p14:sldId id="266"/>
            <p14:sldId id="267"/>
            <p14:sldId id="268"/>
            <p14:sldId id="262"/>
            <p14:sldId id="285"/>
            <p14:sldId id="289"/>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FFC"/>
    <a:srgbClr val="32FAAD"/>
    <a:srgbClr val="AAFF00"/>
    <a:srgbClr val="FFAA00"/>
    <a:srgbClr val="FF00AA"/>
    <a:srgbClr val="AA00FF"/>
    <a:srgbClr val="00AAFF"/>
    <a:srgbClr val="00B4CC"/>
    <a:srgbClr val="008C9E"/>
    <a:srgbClr val="005F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924" autoAdjust="0"/>
  </p:normalViewPr>
  <p:slideViewPr>
    <p:cSldViewPr snapToGrid="0" showGuides="1">
      <p:cViewPr varScale="1">
        <p:scale>
          <a:sx n="95" d="100"/>
          <a:sy n="95" d="100"/>
        </p:scale>
        <p:origin x="408" y="78"/>
      </p:cViewPr>
      <p:guideLst>
        <p:guide orient="horz" pos="2160"/>
        <p:guide pos="3840"/>
      </p:guideLst>
    </p:cSldViewPr>
  </p:slideViewPr>
  <p:notesTextViewPr>
    <p:cViewPr>
      <p:scale>
        <a:sx n="1" d="1"/>
        <a:sy n="1" d="1"/>
      </p:scale>
      <p:origin x="0" y="0"/>
    </p:cViewPr>
  </p:notesTextViewPr>
  <p:sorterViewPr>
    <p:cViewPr>
      <p:scale>
        <a:sx n="100" d="100"/>
        <a:sy n="100" d="100"/>
      </p:scale>
      <p:origin x="0" y="-61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3EE2E2-2240-40EB-9784-901703B7B12B}" type="datetimeFigureOut">
              <a:rPr lang="es-CO" smtClean="0"/>
              <a:t>24/06/2019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C4885-61DB-4683-B712-1DF1DD85E703}" type="slidenum">
              <a:rPr lang="es-CO" smtClean="0"/>
              <a:t>‹Nº›</a:t>
            </a:fld>
            <a:endParaRPr lang="es-CO"/>
          </a:p>
        </p:txBody>
      </p:sp>
    </p:spTree>
    <p:extLst>
      <p:ext uri="{BB962C8B-B14F-4D97-AF65-F5344CB8AC3E}">
        <p14:creationId xmlns:p14="http://schemas.microsoft.com/office/powerpoint/2010/main" val="158992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acekjeznach.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jipy32?utm_source=unsplash&amp;utm_medium=referral&amp;utm_content=creditCopyTex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unsplash.com/t/wallpapers?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greyritualstudio?utm_source=unsplash&amp;utm_medium=referral&amp;utm_content=creditCopyTex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splash.com/@ellenqin?utm_source=unsplash&amp;utm_medium=referral&amp;utm_content=creditCopyText"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t/textures-patterns?utm_source=unsplash&amp;utm_medium=referral&amp;utm_content=creditCopyTex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jonasdenil?utm_source=unsplash&amp;utm_medium=referral&amp;utm_content=creditCopyTex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t/textures-patterns?utm_source=unsplash&amp;utm_medium=referral&amp;utm_content=creditCopyTex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otenteko?utm_source=unsplash&amp;utm_medium=referral&amp;utm_content=creditCopyTex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otenteko?utm_source=unsplash&amp;utm_medium=referral&amp;utm_content=creditCopyText"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otenteko?utm_source=unsplash&amp;utm_medium=referral&amp;utm_content=creditCopyText"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nsplash.com/@sharonmccutcheon?utm_source=unsplash&amp;utm_medium=referral&amp;utm_content=creditCopyText"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unsplash.com/@bantersnaps?utm_source=unsplash&amp;utm_medium=referral&amp;utm_content=creditCopyTex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w3schools.com/css/css3_buttons.asp"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gnaciozanotti.com.ar/tributoweb"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s.google.com/fonts/docs/getting_starte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a:t>
            </a:fld>
            <a:endParaRPr lang="es-CO"/>
          </a:p>
        </p:txBody>
      </p:sp>
    </p:spTree>
    <p:extLst>
      <p:ext uri="{BB962C8B-B14F-4D97-AF65-F5344CB8AC3E}">
        <p14:creationId xmlns:p14="http://schemas.microsoft.com/office/powerpoint/2010/main" val="3377671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cap="all" dirty="0">
                <a:solidFill>
                  <a:schemeClr val="tx1"/>
                </a:solidFill>
                <a:effectLst/>
                <a:latin typeface="+mn-lt"/>
                <a:ea typeface="+mn-ea"/>
                <a:cs typeface="+mn-cs"/>
              </a:rPr>
              <a:t>HELLO</a:t>
            </a:r>
          </a:p>
          <a:p>
            <a:r>
              <a:rPr lang="en-US" sz="1200" b="0" i="0" kern="1200" dirty="0">
                <a:solidFill>
                  <a:schemeClr val="tx1"/>
                </a:solidFill>
                <a:effectLst/>
                <a:latin typeface="+mn-lt"/>
                <a:ea typeface="+mn-ea"/>
                <a:cs typeface="+mn-cs"/>
              </a:rPr>
              <a:t>Nice to meet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We’re a digital creative studio that builds identities, websites, and mobile apps. We thrive on crafting thoughtful designs that carefully represent your product. Inspired design happens when we work with clients who value their product as much as we value our craft.</a:t>
            </a: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16</a:t>
            </a:fld>
            <a:endParaRPr lang="es-CO"/>
          </a:p>
        </p:txBody>
      </p:sp>
    </p:spTree>
    <p:extLst>
      <p:ext uri="{BB962C8B-B14F-4D97-AF65-F5344CB8AC3E}">
        <p14:creationId xmlns:p14="http://schemas.microsoft.com/office/powerpoint/2010/main" val="100531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hlinkClick r:id="rId3"/>
              </a:rPr>
              <a:t>https://jacekjeznach.com/</a:t>
            </a:r>
            <a:endParaRPr lang="es-CO" sz="1200" dirty="0">
              <a:solidFill>
                <a:schemeClr val="bg1"/>
              </a:solidFill>
            </a:endParaRPr>
          </a:p>
          <a:p>
            <a:endParaRPr lang="es-CO" sz="1200" dirty="0">
              <a:solidFill>
                <a:schemeClr val="bg1"/>
              </a:solidFill>
            </a:endParaRPr>
          </a:p>
          <a:p>
            <a:r>
              <a:rPr lang="es-CO" sz="1200" dirty="0" err="1">
                <a:solidFill>
                  <a:schemeClr val="bg1"/>
                </a:solidFill>
              </a:rPr>
              <a:t>Identity</a:t>
            </a:r>
            <a:br>
              <a:rPr lang="es-CO" sz="1200" dirty="0">
                <a:solidFill>
                  <a:schemeClr val="bg1"/>
                </a:solidFill>
              </a:rPr>
            </a:br>
            <a:r>
              <a:rPr lang="es-CO" sz="1200" dirty="0" err="1">
                <a:solidFill>
                  <a:schemeClr val="bg1"/>
                </a:solidFill>
              </a:rPr>
              <a:t>Design</a:t>
            </a:r>
            <a:endParaRPr lang="es-CO" sz="1200" dirty="0">
              <a:solidFill>
                <a:schemeClr val="bg1"/>
              </a:solidFill>
            </a:endParaRPr>
          </a:p>
          <a:p>
            <a:r>
              <a:rPr lang="es-CO" sz="1200" dirty="0">
                <a:solidFill>
                  <a:schemeClr val="bg1"/>
                </a:solidFill>
              </a:rPr>
              <a:t>Web</a:t>
            </a:r>
            <a:br>
              <a:rPr lang="es-CO" sz="1200" dirty="0">
                <a:solidFill>
                  <a:schemeClr val="bg1"/>
                </a:solidFill>
              </a:rPr>
            </a:br>
            <a:r>
              <a:rPr lang="es-CO" sz="1200" dirty="0" err="1">
                <a:solidFill>
                  <a:schemeClr val="bg1"/>
                </a:solidFill>
              </a:rPr>
              <a:t>Development</a:t>
            </a:r>
            <a:endParaRPr lang="es-CO" sz="1200" dirty="0">
              <a:solidFill>
                <a:schemeClr val="bg1"/>
              </a:solidFill>
            </a:endParaRPr>
          </a:p>
          <a:p>
            <a:r>
              <a:rPr lang="es-CO" sz="1200" dirty="0">
                <a:solidFill>
                  <a:schemeClr val="bg1"/>
                </a:solidFill>
              </a:rPr>
              <a:t>Interface</a:t>
            </a:r>
            <a:br>
              <a:rPr lang="es-CO" sz="1200" dirty="0">
                <a:solidFill>
                  <a:schemeClr val="bg1"/>
                </a:solidFill>
              </a:rPr>
            </a:br>
            <a:r>
              <a:rPr lang="es-CO" sz="1200" dirty="0" err="1">
                <a:solidFill>
                  <a:schemeClr val="bg1"/>
                </a:solidFill>
              </a:rPr>
              <a:t>Design</a:t>
            </a:r>
            <a:endParaRPr lang="es-CO" sz="1200" dirty="0">
              <a:solidFill>
                <a:schemeClr val="bg1"/>
              </a:solidFill>
            </a:endParaRP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18</a:t>
            </a:fld>
            <a:endParaRPr lang="es-CO"/>
          </a:p>
        </p:txBody>
      </p:sp>
    </p:spTree>
    <p:extLst>
      <p:ext uri="{BB962C8B-B14F-4D97-AF65-F5344CB8AC3E}">
        <p14:creationId xmlns:p14="http://schemas.microsoft.com/office/powerpoint/2010/main" val="90722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err="1">
                <a:solidFill>
                  <a:schemeClr val="tx1"/>
                </a:solidFill>
                <a:effectLst/>
                <a:latin typeface="+mn-lt"/>
                <a:ea typeface="+mn-ea"/>
                <a:cs typeface="+mn-cs"/>
              </a:rPr>
              <a:t>Photo</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by</a:t>
            </a:r>
            <a:r>
              <a:rPr lang="es-CO" sz="1200" b="0" i="0" kern="1200" dirty="0">
                <a:solidFill>
                  <a:schemeClr val="tx1"/>
                </a:solidFill>
                <a:effectLst/>
                <a:latin typeface="+mn-lt"/>
                <a:ea typeface="+mn-ea"/>
                <a:cs typeface="+mn-cs"/>
              </a:rPr>
              <a:t> </a:t>
            </a:r>
            <a:r>
              <a:rPr lang="es-CO" sz="1200" b="0" i="0" kern="1200" dirty="0">
                <a:solidFill>
                  <a:schemeClr val="tx1"/>
                </a:solidFill>
                <a:effectLst/>
                <a:latin typeface="+mn-lt"/>
                <a:ea typeface="+mn-ea"/>
                <a:cs typeface="+mn-cs"/>
                <a:hlinkClick r:id="rId3"/>
              </a:rPr>
              <a:t>Jean-Philippe </a:t>
            </a:r>
            <a:r>
              <a:rPr lang="es-CO" sz="1200" b="0" i="0" kern="1200" dirty="0" err="1">
                <a:solidFill>
                  <a:schemeClr val="tx1"/>
                </a:solidFill>
                <a:effectLst/>
                <a:latin typeface="+mn-lt"/>
                <a:ea typeface="+mn-ea"/>
                <a:cs typeface="+mn-cs"/>
                <a:hlinkClick r:id="rId3"/>
              </a:rPr>
              <a:t>Delberghe</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on</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20</a:t>
            </a:fld>
            <a:endParaRPr lang="es-CO"/>
          </a:p>
        </p:txBody>
      </p:sp>
    </p:spTree>
    <p:extLst>
      <p:ext uri="{BB962C8B-B14F-4D97-AF65-F5344CB8AC3E}">
        <p14:creationId xmlns:p14="http://schemas.microsoft.com/office/powerpoint/2010/main" val="328112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Nikiya</a:t>
            </a:r>
            <a:r>
              <a:rPr lang="en-US" sz="1200" b="0" i="0" kern="1200" dirty="0">
                <a:solidFill>
                  <a:schemeClr val="tx1"/>
                </a:solidFill>
                <a:effectLst/>
                <a:latin typeface="+mn-lt"/>
                <a:ea typeface="+mn-ea"/>
                <a:cs typeface="+mn-cs"/>
                <a:hlinkClick r:id="rId3"/>
              </a:rPr>
              <a:t> Christie</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21</a:t>
            </a:fld>
            <a:endParaRPr lang="es-CO"/>
          </a:p>
        </p:txBody>
      </p:sp>
    </p:spTree>
    <p:extLst>
      <p:ext uri="{BB962C8B-B14F-4D97-AF65-F5344CB8AC3E}">
        <p14:creationId xmlns:p14="http://schemas.microsoft.com/office/powerpoint/2010/main" val="2906870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Ellen Qin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22</a:t>
            </a:fld>
            <a:endParaRPr lang="es-CO"/>
          </a:p>
        </p:txBody>
      </p:sp>
    </p:spTree>
    <p:extLst>
      <p:ext uri="{BB962C8B-B14F-4D97-AF65-F5344CB8AC3E}">
        <p14:creationId xmlns:p14="http://schemas.microsoft.com/office/powerpoint/2010/main" val="3774300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Jonas </a:t>
            </a:r>
            <a:r>
              <a:rPr lang="en-US" sz="1200" b="0" i="0" kern="1200" dirty="0" err="1">
                <a:solidFill>
                  <a:schemeClr val="tx1"/>
                </a:solidFill>
                <a:effectLst/>
                <a:latin typeface="+mn-lt"/>
                <a:ea typeface="+mn-ea"/>
                <a:cs typeface="+mn-cs"/>
                <a:hlinkClick r:id="rId3"/>
              </a:rPr>
              <a:t>Denil</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23</a:t>
            </a:fld>
            <a:endParaRPr lang="es-CO"/>
          </a:p>
        </p:txBody>
      </p:sp>
    </p:spTree>
    <p:extLst>
      <p:ext uri="{BB962C8B-B14F-4D97-AF65-F5344CB8AC3E}">
        <p14:creationId xmlns:p14="http://schemas.microsoft.com/office/powerpoint/2010/main" val="1254645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24</a:t>
            </a:fld>
            <a:endParaRPr lang="es-CO"/>
          </a:p>
        </p:txBody>
      </p:sp>
    </p:spTree>
    <p:extLst>
      <p:ext uri="{BB962C8B-B14F-4D97-AF65-F5344CB8AC3E}">
        <p14:creationId xmlns:p14="http://schemas.microsoft.com/office/powerpoint/2010/main" val="396894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Anas </a:t>
            </a:r>
            <a:r>
              <a:rPr lang="en-US" sz="1200" b="0" i="0" kern="1200" dirty="0" err="1">
                <a:solidFill>
                  <a:schemeClr val="tx1"/>
                </a:solidFill>
                <a:effectLst/>
                <a:latin typeface="+mn-lt"/>
                <a:ea typeface="+mn-ea"/>
                <a:cs typeface="+mn-cs"/>
                <a:hlinkClick r:id="rId3"/>
              </a:rPr>
              <a:t>Alshanti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25</a:t>
            </a:fld>
            <a:endParaRPr lang="es-CO"/>
          </a:p>
        </p:txBody>
      </p:sp>
    </p:spTree>
    <p:extLst>
      <p:ext uri="{BB962C8B-B14F-4D97-AF65-F5344CB8AC3E}">
        <p14:creationId xmlns:p14="http://schemas.microsoft.com/office/powerpoint/2010/main" val="617797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Anas </a:t>
            </a:r>
            <a:r>
              <a:rPr lang="en-US" sz="1200" b="0" i="0" kern="1200" dirty="0" err="1">
                <a:solidFill>
                  <a:schemeClr val="tx1"/>
                </a:solidFill>
                <a:effectLst/>
                <a:latin typeface="+mn-lt"/>
                <a:ea typeface="+mn-ea"/>
                <a:cs typeface="+mn-cs"/>
                <a:hlinkClick r:id="rId3"/>
              </a:rPr>
              <a:t>Alshanti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26</a:t>
            </a:fld>
            <a:endParaRPr lang="es-CO"/>
          </a:p>
        </p:txBody>
      </p:sp>
    </p:spTree>
    <p:extLst>
      <p:ext uri="{BB962C8B-B14F-4D97-AF65-F5344CB8AC3E}">
        <p14:creationId xmlns:p14="http://schemas.microsoft.com/office/powerpoint/2010/main" val="1999025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Anas </a:t>
            </a:r>
            <a:r>
              <a:rPr lang="en-US" sz="1200" b="0" i="0" kern="1200" dirty="0" err="1">
                <a:solidFill>
                  <a:schemeClr val="tx1"/>
                </a:solidFill>
                <a:effectLst/>
                <a:latin typeface="+mn-lt"/>
                <a:ea typeface="+mn-ea"/>
                <a:cs typeface="+mn-cs"/>
                <a:hlinkClick r:id="rId3"/>
              </a:rPr>
              <a:t>Alshanti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27</a:t>
            </a:fld>
            <a:endParaRPr lang="es-CO"/>
          </a:p>
        </p:txBody>
      </p:sp>
    </p:spTree>
    <p:extLst>
      <p:ext uri="{BB962C8B-B14F-4D97-AF65-F5344CB8AC3E}">
        <p14:creationId xmlns:p14="http://schemas.microsoft.com/office/powerpoint/2010/main" val="304292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&lt;a </a:t>
            </a:r>
            <a:r>
              <a:rPr lang="es-CO" dirty="0" err="1"/>
              <a:t>style</a:t>
            </a:r>
            <a:r>
              <a:rPr lang="es-CO" dirty="0"/>
              <a:t>="background-color:black;color:white;text-decoration:none;padding:4px 6px;font-family:-</a:t>
            </a:r>
            <a:r>
              <a:rPr lang="es-CO" dirty="0" err="1"/>
              <a:t>apple-system</a:t>
            </a:r>
            <a:r>
              <a:rPr lang="es-CO" dirty="0"/>
              <a:t>, </a:t>
            </a:r>
            <a:r>
              <a:rPr lang="es-CO" dirty="0" err="1"/>
              <a:t>BlinkMacSystemFont</a:t>
            </a:r>
            <a:r>
              <a:rPr lang="es-CO" dirty="0"/>
              <a:t>, &amp;</a:t>
            </a:r>
            <a:r>
              <a:rPr lang="es-CO" dirty="0" err="1"/>
              <a:t>quot;San</a:t>
            </a:r>
            <a:r>
              <a:rPr lang="es-CO" dirty="0"/>
              <a:t> </a:t>
            </a:r>
            <a:r>
              <a:rPr lang="es-CO" dirty="0" err="1"/>
              <a:t>Francisco&amp;quot</a:t>
            </a:r>
            <a:r>
              <a:rPr lang="es-CO" dirty="0"/>
              <a:t>;, &amp;</a:t>
            </a:r>
            <a:r>
              <a:rPr lang="es-CO" dirty="0" err="1"/>
              <a:t>quot;Helvetica</a:t>
            </a:r>
            <a:r>
              <a:rPr lang="es-CO" dirty="0"/>
              <a:t> </a:t>
            </a:r>
            <a:r>
              <a:rPr lang="es-CO" dirty="0" err="1"/>
              <a:t>Neue&amp;quot</a:t>
            </a:r>
            <a:r>
              <a:rPr lang="es-CO" dirty="0"/>
              <a:t>;, </a:t>
            </a:r>
            <a:r>
              <a:rPr lang="es-CO" dirty="0" err="1"/>
              <a:t>Helvetica</a:t>
            </a:r>
            <a:r>
              <a:rPr lang="es-CO" dirty="0"/>
              <a:t>, Ubuntu, </a:t>
            </a:r>
            <a:r>
              <a:rPr lang="es-CO" dirty="0" err="1"/>
              <a:t>Roboto</a:t>
            </a:r>
            <a:r>
              <a:rPr lang="es-CO" dirty="0"/>
              <a:t>, Noto, &amp;</a:t>
            </a:r>
            <a:r>
              <a:rPr lang="es-CO" dirty="0" err="1"/>
              <a:t>quot;Segoe</a:t>
            </a:r>
            <a:r>
              <a:rPr lang="es-CO" dirty="0"/>
              <a:t> </a:t>
            </a:r>
            <a:r>
              <a:rPr lang="es-CO" dirty="0" err="1"/>
              <a:t>UI&amp;quot</a:t>
            </a:r>
            <a:r>
              <a:rPr lang="es-CO" dirty="0"/>
              <a:t>;, Arial, sans-serif;font-size:12px;font-weight:bold;line-height:1.2;display:inline-block;border-radius:3px" </a:t>
            </a:r>
            <a:r>
              <a:rPr lang="es-CO" dirty="0" err="1"/>
              <a:t>href</a:t>
            </a:r>
            <a:r>
              <a:rPr lang="es-CO" dirty="0"/>
              <a:t>="https://unsplash.com/@</a:t>
            </a:r>
            <a:r>
              <a:rPr lang="es-CO" dirty="0" err="1"/>
              <a:t>vincentiu?utm_medium</a:t>
            </a:r>
            <a:r>
              <a:rPr lang="es-CO" dirty="0"/>
              <a:t>=</a:t>
            </a:r>
            <a:r>
              <a:rPr lang="es-CO" dirty="0" err="1"/>
              <a:t>referral&amp;amp;utm_campaign</a:t>
            </a:r>
            <a:r>
              <a:rPr lang="es-CO" dirty="0"/>
              <a:t>=</a:t>
            </a:r>
            <a:r>
              <a:rPr lang="es-CO" dirty="0" err="1"/>
              <a:t>photographer-credit&amp;amp;utm_content</a:t>
            </a:r>
            <a:r>
              <a:rPr lang="es-CO" dirty="0"/>
              <a:t>=</a:t>
            </a:r>
            <a:r>
              <a:rPr lang="es-CO" dirty="0" err="1"/>
              <a:t>creditBadge</a:t>
            </a:r>
            <a:r>
              <a:rPr lang="es-CO" dirty="0"/>
              <a:t>" target="_</a:t>
            </a:r>
            <a:r>
              <a:rPr lang="es-CO" dirty="0" err="1"/>
              <a:t>blank</a:t>
            </a:r>
            <a:r>
              <a:rPr lang="es-CO" dirty="0"/>
              <a:t>" </a:t>
            </a:r>
            <a:r>
              <a:rPr lang="es-CO" dirty="0" err="1"/>
              <a:t>rel</a:t>
            </a:r>
            <a:r>
              <a:rPr lang="es-CO" dirty="0"/>
              <a:t>="</a:t>
            </a:r>
            <a:r>
              <a:rPr lang="es-CO" dirty="0" err="1"/>
              <a:t>noopener</a:t>
            </a:r>
            <a:r>
              <a:rPr lang="es-CO" dirty="0"/>
              <a:t> </a:t>
            </a:r>
            <a:r>
              <a:rPr lang="es-CO" dirty="0" err="1"/>
              <a:t>noreferrer</a:t>
            </a:r>
            <a:r>
              <a:rPr lang="es-CO" dirty="0"/>
              <a:t>" </a:t>
            </a:r>
            <a:r>
              <a:rPr lang="es-CO" dirty="0" err="1"/>
              <a:t>title</a:t>
            </a:r>
            <a:r>
              <a:rPr lang="es-CO" dirty="0"/>
              <a:t>="</a:t>
            </a:r>
            <a:r>
              <a:rPr lang="es-CO" dirty="0" err="1"/>
              <a:t>Download</a:t>
            </a:r>
            <a:r>
              <a:rPr lang="es-CO" dirty="0"/>
              <a:t> free do </a:t>
            </a:r>
            <a:r>
              <a:rPr lang="es-CO" dirty="0" err="1"/>
              <a:t>whatever</a:t>
            </a:r>
            <a:r>
              <a:rPr lang="es-CO" dirty="0"/>
              <a:t> </a:t>
            </a:r>
            <a:r>
              <a:rPr lang="es-CO" dirty="0" err="1"/>
              <a:t>you</a:t>
            </a:r>
            <a:r>
              <a:rPr lang="es-CO" dirty="0"/>
              <a:t> </a:t>
            </a:r>
            <a:r>
              <a:rPr lang="es-CO" dirty="0" err="1"/>
              <a:t>want</a:t>
            </a:r>
            <a:r>
              <a:rPr lang="es-CO" dirty="0"/>
              <a:t> </a:t>
            </a:r>
            <a:r>
              <a:rPr lang="es-CO" dirty="0" err="1"/>
              <a:t>high-resolution</a:t>
            </a:r>
            <a:r>
              <a:rPr lang="es-CO" dirty="0"/>
              <a:t> </a:t>
            </a:r>
            <a:r>
              <a:rPr lang="es-CO" dirty="0" err="1"/>
              <a:t>photos</a:t>
            </a:r>
            <a:r>
              <a:rPr lang="es-CO" dirty="0"/>
              <a:t> </a:t>
            </a:r>
            <a:r>
              <a:rPr lang="es-CO" dirty="0" err="1"/>
              <a:t>from</a:t>
            </a:r>
            <a:r>
              <a:rPr lang="es-CO" dirty="0"/>
              <a:t> </a:t>
            </a:r>
            <a:r>
              <a:rPr lang="es-CO" dirty="0" err="1"/>
              <a:t>Vincentiu</a:t>
            </a:r>
            <a:r>
              <a:rPr lang="es-CO" dirty="0"/>
              <a:t> Solomon"&gt;&lt;</a:t>
            </a:r>
            <a:r>
              <a:rPr lang="es-CO" dirty="0" err="1"/>
              <a:t>span</a:t>
            </a:r>
            <a:r>
              <a:rPr lang="es-CO" dirty="0"/>
              <a:t> </a:t>
            </a:r>
            <a:r>
              <a:rPr lang="es-CO" dirty="0" err="1"/>
              <a:t>style</a:t>
            </a:r>
            <a:r>
              <a:rPr lang="es-CO" dirty="0"/>
              <a:t>="display:inline-block;padding:2px 3px"&gt;&lt;</a:t>
            </a:r>
            <a:r>
              <a:rPr lang="es-CO" dirty="0" err="1"/>
              <a:t>svg</a:t>
            </a:r>
            <a:r>
              <a:rPr lang="es-CO" dirty="0"/>
              <a:t> </a:t>
            </a:r>
            <a:r>
              <a:rPr lang="es-CO" dirty="0" err="1"/>
              <a:t>xmlns</a:t>
            </a:r>
            <a:r>
              <a:rPr lang="es-CO" dirty="0"/>
              <a:t>="http://www.w3.org/2000/svg" </a:t>
            </a:r>
            <a:r>
              <a:rPr lang="es-CO" dirty="0" err="1"/>
              <a:t>style</a:t>
            </a:r>
            <a:r>
              <a:rPr lang="es-CO" dirty="0"/>
              <a:t>="height:12px;width:auto;position:relative;vertical-align:middle;top:-2px;fill:white" </a:t>
            </a:r>
            <a:r>
              <a:rPr lang="es-CO" dirty="0" err="1"/>
              <a:t>viewBox</a:t>
            </a:r>
            <a:r>
              <a:rPr lang="es-CO" dirty="0"/>
              <a:t>="0 0 32 32"&gt;&lt;</a:t>
            </a:r>
            <a:r>
              <a:rPr lang="es-CO" dirty="0" err="1"/>
              <a:t>title</a:t>
            </a:r>
            <a:r>
              <a:rPr lang="es-CO" dirty="0"/>
              <a:t>&gt;</a:t>
            </a:r>
            <a:r>
              <a:rPr lang="es-CO" dirty="0" err="1"/>
              <a:t>unsplash</a:t>
            </a:r>
            <a:r>
              <a:rPr lang="es-CO" dirty="0"/>
              <a:t>-logo&lt;/</a:t>
            </a:r>
            <a:r>
              <a:rPr lang="es-CO" dirty="0" err="1"/>
              <a:t>title</a:t>
            </a:r>
            <a:r>
              <a:rPr lang="es-CO" dirty="0"/>
              <a:t>&gt;&lt;</a:t>
            </a:r>
            <a:r>
              <a:rPr lang="es-CO" dirty="0" err="1"/>
              <a:t>path</a:t>
            </a:r>
            <a:r>
              <a:rPr lang="es-CO" dirty="0"/>
              <a:t> d="M10 9V0h12v9H10zm12 5h10v18H0V14h10v9h12v-9z"&gt;&lt;/</a:t>
            </a:r>
            <a:r>
              <a:rPr lang="es-CO" dirty="0" err="1"/>
              <a:t>path</a:t>
            </a:r>
            <a:r>
              <a:rPr lang="es-CO" dirty="0"/>
              <a:t>&gt;&lt;/</a:t>
            </a:r>
            <a:r>
              <a:rPr lang="es-CO" dirty="0" err="1"/>
              <a:t>svg</a:t>
            </a:r>
            <a:r>
              <a:rPr lang="es-CO" dirty="0"/>
              <a:t>&gt;&lt;/</a:t>
            </a:r>
            <a:r>
              <a:rPr lang="es-CO" dirty="0" err="1"/>
              <a:t>span</a:t>
            </a:r>
            <a:r>
              <a:rPr lang="es-CO" dirty="0"/>
              <a:t>&gt;&lt;</a:t>
            </a:r>
            <a:r>
              <a:rPr lang="es-CO" dirty="0" err="1"/>
              <a:t>span</a:t>
            </a:r>
            <a:r>
              <a:rPr lang="es-CO" dirty="0"/>
              <a:t> </a:t>
            </a:r>
            <a:r>
              <a:rPr lang="es-CO" dirty="0" err="1"/>
              <a:t>style</a:t>
            </a:r>
            <a:r>
              <a:rPr lang="es-CO" dirty="0"/>
              <a:t>="display:inline-block;padding:2px 3px"&gt;</a:t>
            </a:r>
            <a:r>
              <a:rPr lang="es-CO" dirty="0" err="1"/>
              <a:t>Vincentiu</a:t>
            </a:r>
            <a:r>
              <a:rPr lang="es-CO" dirty="0"/>
              <a:t> Solomon&lt;/</a:t>
            </a:r>
            <a:r>
              <a:rPr lang="es-CO" dirty="0" err="1"/>
              <a:t>span</a:t>
            </a:r>
            <a:r>
              <a:rPr lang="es-CO" dirty="0"/>
              <a:t>&gt;&lt;/a&gt;</a:t>
            </a:r>
          </a:p>
        </p:txBody>
      </p:sp>
      <p:sp>
        <p:nvSpPr>
          <p:cNvPr id="4" name="Marcador de número de diapositiva 3"/>
          <p:cNvSpPr>
            <a:spLocks noGrp="1"/>
          </p:cNvSpPr>
          <p:nvPr>
            <p:ph type="sldNum" sz="quarter" idx="5"/>
          </p:nvPr>
        </p:nvSpPr>
        <p:spPr/>
        <p:txBody>
          <a:bodyPr/>
          <a:lstStyle/>
          <a:p>
            <a:fld id="{5D8C4885-61DB-4683-B712-1DF1DD85E703}" type="slidenum">
              <a:rPr lang="es-CO" smtClean="0"/>
              <a:t>3</a:t>
            </a:fld>
            <a:endParaRPr lang="es-CO"/>
          </a:p>
        </p:txBody>
      </p:sp>
    </p:spTree>
    <p:extLst>
      <p:ext uri="{BB962C8B-B14F-4D97-AF65-F5344CB8AC3E}">
        <p14:creationId xmlns:p14="http://schemas.microsoft.com/office/powerpoint/2010/main" val="1306131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Sharon McCutcheon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28</a:t>
            </a:fld>
            <a:endParaRPr lang="es-CO"/>
          </a:p>
        </p:txBody>
      </p:sp>
    </p:spTree>
    <p:extLst>
      <p:ext uri="{BB962C8B-B14F-4D97-AF65-F5344CB8AC3E}">
        <p14:creationId xmlns:p14="http://schemas.microsoft.com/office/powerpoint/2010/main" val="1021643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Banter Snaps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29</a:t>
            </a:fld>
            <a:endParaRPr lang="es-CO"/>
          </a:p>
        </p:txBody>
      </p:sp>
    </p:spTree>
    <p:extLst>
      <p:ext uri="{BB962C8B-B14F-4D97-AF65-F5344CB8AC3E}">
        <p14:creationId xmlns:p14="http://schemas.microsoft.com/office/powerpoint/2010/main" val="3149058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30</a:t>
            </a:fld>
            <a:endParaRPr lang="es-CO"/>
          </a:p>
        </p:txBody>
      </p:sp>
    </p:spTree>
    <p:extLst>
      <p:ext uri="{BB962C8B-B14F-4D97-AF65-F5344CB8AC3E}">
        <p14:creationId xmlns:p14="http://schemas.microsoft.com/office/powerpoint/2010/main" val="1215640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#aa1cb2</a:t>
            </a:r>
          </a:p>
          <a:p>
            <a:pPr fontAlgn="base"/>
            <a:r>
              <a:rPr lang="en-US" sz="1200" b="0" i="0" kern="1200" dirty="0">
                <a:solidFill>
                  <a:schemeClr val="tx1"/>
                </a:solidFill>
                <a:effectLst/>
                <a:latin typeface="+mn-lt"/>
                <a:ea typeface="+mn-ea"/>
                <a:cs typeface="+mn-cs"/>
              </a:rPr>
              <a:t>#8a24b2</a:t>
            </a:r>
          </a:p>
          <a:p>
            <a:pPr fontAlgn="base"/>
            <a:r>
              <a:rPr lang="en-US" sz="1200" b="0" i="0" kern="1200" dirty="0">
                <a:solidFill>
                  <a:schemeClr val="tx1"/>
                </a:solidFill>
                <a:effectLst/>
                <a:latin typeface="+mn-lt"/>
                <a:ea typeface="+mn-ea"/>
                <a:cs typeface="+mn-cs"/>
              </a:rPr>
              <a:t>#f0eef1</a:t>
            </a:r>
          </a:p>
          <a:p>
            <a:pPr fontAlgn="base"/>
            <a:r>
              <a:rPr lang="en-US" sz="1200" b="0" i="0" kern="1200" dirty="0">
                <a:solidFill>
                  <a:schemeClr val="tx1"/>
                </a:solidFill>
                <a:effectLst/>
                <a:latin typeface="+mn-lt"/>
                <a:ea typeface="+mn-ea"/>
                <a:cs typeface="+mn-cs"/>
              </a:rPr>
              <a:t>#3d1484</a:t>
            </a:r>
          </a:p>
          <a:p>
            <a:pPr fontAlgn="base"/>
            <a:r>
              <a:rPr lang="en-US" sz="1200" b="0" i="0" kern="1200" dirty="0">
                <a:solidFill>
                  <a:schemeClr val="tx1"/>
                </a:solidFill>
                <a:effectLst/>
                <a:latin typeface="+mn-lt"/>
                <a:ea typeface="+mn-ea"/>
                <a:cs typeface="+mn-cs"/>
              </a:rPr>
              <a:t>#c4bcce</a:t>
            </a:r>
          </a:p>
          <a:p>
            <a:pPr fontAlgn="base"/>
            <a:r>
              <a:rPr lang="en-US" sz="1200" b="0" i="0" kern="1200" dirty="0">
                <a:solidFill>
                  <a:schemeClr val="tx1"/>
                </a:solidFill>
                <a:effectLst/>
                <a:latin typeface="+mn-lt"/>
                <a:ea typeface="+mn-ea"/>
                <a:cs typeface="+mn-cs"/>
              </a:rPr>
              <a:t>#9b149c</a:t>
            </a:r>
          </a:p>
          <a:p>
            <a:pPr fontAlgn="base"/>
            <a:r>
              <a:rPr lang="en-US" sz="1200" b="0" i="0" kern="1200" dirty="0">
                <a:solidFill>
                  <a:schemeClr val="tx1"/>
                </a:solidFill>
                <a:effectLst/>
                <a:latin typeface="+mn-lt"/>
                <a:ea typeface="+mn-ea"/>
                <a:cs typeface="+mn-cs"/>
              </a:rPr>
              <a:t>#645480</a:t>
            </a:r>
          </a:p>
          <a:p>
            <a:pPr fontAlgn="base"/>
            <a:r>
              <a:rPr lang="en-US" sz="1200" b="0" i="0" kern="1200" dirty="0">
                <a:solidFill>
                  <a:schemeClr val="tx1"/>
                </a:solidFill>
                <a:effectLst/>
                <a:latin typeface="+mn-lt"/>
                <a:ea typeface="+mn-ea"/>
                <a:cs typeface="+mn-cs"/>
              </a:rPr>
              <a:t>#602195</a:t>
            </a:r>
          </a:p>
          <a:p>
            <a:pPr fontAlgn="base"/>
            <a:r>
              <a:rPr lang="en-US" sz="1200" b="0" i="0" kern="1200" dirty="0">
                <a:solidFill>
                  <a:schemeClr val="tx1"/>
                </a:solidFill>
                <a:effectLst/>
                <a:latin typeface="+mn-lt"/>
                <a:ea typeface="+mn-ea"/>
                <a:cs typeface="+mn-cs"/>
              </a:rPr>
              <a:t>#1c0c68</a:t>
            </a:r>
          </a:p>
          <a:p>
            <a:pPr fontAlgn="base"/>
            <a:r>
              <a:rPr lang="en-US" sz="1200" b="0" i="0" kern="1200" dirty="0">
                <a:solidFill>
                  <a:schemeClr val="tx1"/>
                </a:solidFill>
                <a:effectLst/>
                <a:latin typeface="+mn-lt"/>
                <a:ea typeface="+mn-ea"/>
                <a:cs typeface="+mn-cs"/>
              </a:rPr>
              <a:t>#b764bc</a:t>
            </a:r>
          </a:p>
          <a:p>
            <a:pPr fontAlgn="base"/>
            <a:r>
              <a:rPr lang="en-US" sz="1200" b="0" i="0" kern="1200" dirty="0">
                <a:solidFill>
                  <a:schemeClr val="tx1"/>
                </a:solidFill>
                <a:effectLst/>
                <a:latin typeface="+mn-lt"/>
                <a:ea typeface="+mn-ea"/>
                <a:cs typeface="+mn-cs"/>
              </a:rPr>
              <a:t>#240444</a:t>
            </a:r>
          </a:p>
          <a:p>
            <a:pPr fontAlgn="base"/>
            <a:r>
              <a:rPr lang="en-US" sz="1200" b="0" i="0" kern="1200" dirty="0">
                <a:solidFill>
                  <a:schemeClr val="tx1"/>
                </a:solidFill>
                <a:effectLst/>
                <a:latin typeface="+mn-lt"/>
                <a:ea typeface="+mn-ea"/>
                <a:cs typeface="+mn-cs"/>
              </a:rPr>
              <a:t>#4c3464</a:t>
            </a:r>
          </a:p>
          <a:p>
            <a:pPr fontAlgn="base"/>
            <a:r>
              <a:rPr lang="en-US" sz="1200" b="0" i="0" kern="1200" dirty="0">
                <a:solidFill>
                  <a:schemeClr val="tx1"/>
                </a:solidFill>
                <a:effectLst/>
                <a:latin typeface="+mn-lt"/>
                <a:ea typeface="+mn-ea"/>
                <a:cs typeface="+mn-cs"/>
              </a:rPr>
              <a:t>#19043b</a:t>
            </a:r>
          </a:p>
          <a:p>
            <a:pPr fontAlgn="base"/>
            <a:r>
              <a:rPr lang="en-US" sz="1200" b="0" i="0" kern="1200" dirty="0">
                <a:solidFill>
                  <a:schemeClr val="tx1"/>
                </a:solidFill>
                <a:effectLst/>
                <a:latin typeface="+mn-lt"/>
                <a:ea typeface="+mn-ea"/>
                <a:cs typeface="+mn-cs"/>
              </a:rPr>
              <a:t>#150462</a:t>
            </a:r>
          </a:p>
          <a:p>
            <a:pPr fontAlgn="base"/>
            <a:r>
              <a:rPr lang="en-US" sz="1200" b="0" i="0" kern="1200" dirty="0">
                <a:solidFill>
                  <a:schemeClr val="tx1"/>
                </a:solidFill>
                <a:effectLst/>
                <a:latin typeface="+mn-lt"/>
                <a:ea typeface="+mn-ea"/>
                <a:cs typeface="+mn-cs"/>
              </a:rPr>
              <a:t>#300450</a:t>
            </a:r>
          </a:p>
          <a:p>
            <a:pPr fontAlgn="base"/>
            <a:r>
              <a:rPr lang="en-US" sz="1200" b="0" i="0" kern="1200" dirty="0">
                <a:solidFill>
                  <a:schemeClr val="tx1"/>
                </a:solidFill>
                <a:effectLst/>
                <a:latin typeface="+mn-lt"/>
                <a:ea typeface="+mn-ea"/>
                <a:cs typeface="+mn-cs"/>
              </a:rPr>
              <a:t>#34043c</a:t>
            </a: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6</a:t>
            </a:fld>
            <a:endParaRPr lang="es-CO"/>
          </a:p>
        </p:txBody>
      </p:sp>
    </p:spTree>
    <p:extLst>
      <p:ext uri="{BB962C8B-B14F-4D97-AF65-F5344CB8AC3E}">
        <p14:creationId xmlns:p14="http://schemas.microsoft.com/office/powerpoint/2010/main" val="4268238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hlinkClick r:id="rId3"/>
              </a:rPr>
              <a:t>https://www.w3schools.com/css/css3_buttons.asp</a:t>
            </a: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&lt;</a:t>
            </a:r>
            <a:r>
              <a:rPr lang="es-CO" dirty="0" err="1"/>
              <a:t>style</a:t>
            </a:r>
            <a:r>
              <a:rPr lang="es-CO" dirty="0"/>
              <a:t>&gt;</a:t>
            </a:r>
          </a:p>
          <a:p>
            <a:r>
              <a:rPr lang="es-CO" dirty="0"/>
              <a:t>.button2:hover {</a:t>
            </a:r>
          </a:p>
          <a:p>
            <a:r>
              <a:rPr lang="es-CO" dirty="0"/>
              <a:t>  box-</a:t>
            </a:r>
            <a:r>
              <a:rPr lang="es-CO" dirty="0" err="1"/>
              <a:t>shadow</a:t>
            </a:r>
            <a:r>
              <a:rPr lang="es-CO" dirty="0"/>
              <a:t>: 0 8px 16px 0 </a:t>
            </a:r>
            <a:r>
              <a:rPr lang="es-CO" dirty="0" err="1"/>
              <a:t>rgba</a:t>
            </a:r>
            <a:r>
              <a:rPr lang="es-CO" dirty="0"/>
              <a:t>(0,0,0,0.24),0 17px 50px 0 </a:t>
            </a:r>
            <a:r>
              <a:rPr lang="es-CO" dirty="0" err="1"/>
              <a:t>rgba</a:t>
            </a:r>
            <a:r>
              <a:rPr lang="es-CO" dirty="0"/>
              <a:t>(0,0,0,0.19);</a:t>
            </a:r>
          </a:p>
          <a:p>
            <a:r>
              <a:rPr lang="es-CO" dirty="0"/>
              <a:t>}</a:t>
            </a:r>
          </a:p>
          <a:p>
            <a:r>
              <a:rPr lang="es-CO" dirty="0"/>
              <a:t>&lt;/</a:t>
            </a:r>
            <a:r>
              <a:rPr lang="es-CO" dirty="0" err="1"/>
              <a:t>style</a:t>
            </a:r>
            <a:r>
              <a:rPr lang="es-CO" dirty="0"/>
              <a:t>&gt;</a:t>
            </a:r>
          </a:p>
        </p:txBody>
      </p:sp>
      <p:sp>
        <p:nvSpPr>
          <p:cNvPr id="4" name="Marcador de número de diapositiva 3"/>
          <p:cNvSpPr>
            <a:spLocks noGrp="1"/>
          </p:cNvSpPr>
          <p:nvPr>
            <p:ph type="sldNum" sz="quarter" idx="5"/>
          </p:nvPr>
        </p:nvSpPr>
        <p:spPr/>
        <p:txBody>
          <a:bodyPr/>
          <a:lstStyle/>
          <a:p>
            <a:fld id="{5D8C4885-61DB-4683-B712-1DF1DD85E703}" type="slidenum">
              <a:rPr lang="es-CO" smtClean="0"/>
              <a:t>8</a:t>
            </a:fld>
            <a:endParaRPr lang="es-CO"/>
          </a:p>
        </p:txBody>
      </p:sp>
    </p:spTree>
    <p:extLst>
      <p:ext uri="{BB962C8B-B14F-4D97-AF65-F5344CB8AC3E}">
        <p14:creationId xmlns:p14="http://schemas.microsoft.com/office/powerpoint/2010/main" val="72509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hlinkClick r:id="rId3"/>
              </a:rPr>
              <a:t>http://www.ignaciozanotti.com.ar/tributoweb</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9</a:t>
            </a:fld>
            <a:endParaRPr lang="es-CO"/>
          </a:p>
        </p:txBody>
      </p:sp>
    </p:spTree>
    <p:extLst>
      <p:ext uri="{BB962C8B-B14F-4D97-AF65-F5344CB8AC3E}">
        <p14:creationId xmlns:p14="http://schemas.microsoft.com/office/powerpoint/2010/main" val="124292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&lt;div&gt;Icons made by &lt;a </a:t>
            </a:r>
            <a:r>
              <a:rPr lang="en-US" dirty="0" err="1"/>
              <a:t>href</a:t>
            </a:r>
            <a:r>
              <a:rPr lang="en-US" dirty="0"/>
              <a:t>="https://www.freepik.com/?__hstc=57440181.dd2f7117b66840b57fe64a259c87dc7b.1561213190986.1561213190986.1561213190986.1&amp;__hssc=57440181.3.1561213190987&amp;__hsfp=4222521352" title="</a:t>
            </a:r>
            <a:r>
              <a:rPr lang="en-US" dirty="0" err="1"/>
              <a:t>Freepik</a:t>
            </a:r>
            <a:r>
              <a:rPr lang="en-US" dirty="0"/>
              <a:t>"&gt;</a:t>
            </a:r>
            <a:r>
              <a:rPr lang="en-US" dirty="0" err="1"/>
              <a:t>Freepik</a:t>
            </a:r>
            <a:r>
              <a:rPr lang="en-US" dirty="0"/>
              <a:t>&lt;/a&gt; from &lt;a </a:t>
            </a:r>
            <a:r>
              <a:rPr lang="en-US" dirty="0" err="1"/>
              <a:t>href</a:t>
            </a:r>
            <a:r>
              <a:rPr lang="en-US" dirty="0"/>
              <a:t>="https://www.flaticon.com/"             title="</a:t>
            </a:r>
            <a:r>
              <a:rPr lang="en-US" dirty="0" err="1"/>
              <a:t>Flaticon</a:t>
            </a:r>
            <a:r>
              <a:rPr lang="en-US" dirty="0"/>
              <a:t>"&gt;www.flaticon.com&lt;/a&gt; is licensed by &lt;a </a:t>
            </a:r>
            <a:r>
              <a:rPr lang="en-US" dirty="0" err="1"/>
              <a:t>href</a:t>
            </a:r>
            <a:r>
              <a:rPr lang="en-US" dirty="0"/>
              <a:t>="http://creativecommons.org/licenses/by/3.0/"             title="Creative Commons BY 3.0" target="_blank"&gt;CC 3.0 BY&lt;/a&gt;&lt;/div&gt;</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10</a:t>
            </a:fld>
            <a:endParaRPr lang="es-CO"/>
          </a:p>
        </p:txBody>
      </p:sp>
    </p:spTree>
    <p:extLst>
      <p:ext uri="{BB962C8B-B14F-4D97-AF65-F5344CB8AC3E}">
        <p14:creationId xmlns:p14="http://schemas.microsoft.com/office/powerpoint/2010/main" val="252450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11</a:t>
            </a:fld>
            <a:endParaRPr lang="es-CO"/>
          </a:p>
        </p:txBody>
      </p:sp>
    </p:spTree>
    <p:extLst>
      <p:ext uri="{BB962C8B-B14F-4D97-AF65-F5344CB8AC3E}">
        <p14:creationId xmlns:p14="http://schemas.microsoft.com/office/powerpoint/2010/main" val="1601232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hlinkClick r:id="rId3"/>
              </a:rPr>
              <a:t>https://developers.google.com/fonts/docs/getting_started</a:t>
            </a:r>
            <a:endParaRPr lang="es-CO" sz="1200" b="0" i="0" kern="1200" dirty="0">
              <a:solidFill>
                <a:schemeClr val="tx1"/>
              </a:solidFill>
              <a:effectLst/>
              <a:latin typeface="+mn-lt"/>
              <a:ea typeface="+mn-ea"/>
              <a:cs typeface="+mn-cs"/>
            </a:endParaRPr>
          </a:p>
          <a:p>
            <a:endParaRPr lang="es-CO" sz="1200" b="0" i="0" kern="1200" dirty="0">
              <a:solidFill>
                <a:schemeClr val="tx1"/>
              </a:solidFill>
              <a:effectLst/>
              <a:latin typeface="+mn-lt"/>
              <a:ea typeface="+mn-ea"/>
              <a:cs typeface="+mn-cs"/>
            </a:endParaRPr>
          </a:p>
          <a:p>
            <a:r>
              <a:rPr lang="es-CO" sz="1200" b="0" i="0" kern="1200" dirty="0">
                <a:solidFill>
                  <a:schemeClr val="tx1"/>
                </a:solidFill>
                <a:effectLst/>
                <a:latin typeface="+mn-lt"/>
                <a:ea typeface="+mn-ea"/>
                <a:cs typeface="+mn-cs"/>
              </a:rPr>
              <a:t>&lt;</a:t>
            </a:r>
            <a:r>
              <a:rPr lang="es-CO" sz="1200" b="0" i="0" kern="1200" dirty="0" err="1">
                <a:solidFill>
                  <a:schemeClr val="tx1"/>
                </a:solidFill>
                <a:effectLst/>
                <a:latin typeface="+mn-lt"/>
                <a:ea typeface="+mn-ea"/>
                <a:cs typeface="+mn-cs"/>
              </a:rPr>
              <a:t>style</a:t>
            </a:r>
            <a:r>
              <a:rPr lang="es-CO" sz="1200" b="0" i="0" kern="1200" dirty="0">
                <a:solidFill>
                  <a:schemeClr val="tx1"/>
                </a:solidFill>
                <a:effectLst/>
                <a:latin typeface="+mn-lt"/>
                <a:ea typeface="+mn-ea"/>
                <a:cs typeface="+mn-cs"/>
              </a:rPr>
              <a:t>&gt;</a:t>
            </a:r>
            <a:br>
              <a:rPr lang="es-CO" dirty="0"/>
            </a:br>
            <a:r>
              <a:rPr lang="es-CO" sz="1200" b="0" i="0" kern="1200" dirty="0">
                <a:solidFill>
                  <a:schemeClr val="tx1"/>
                </a:solidFill>
                <a:effectLst/>
                <a:latin typeface="+mn-lt"/>
                <a:ea typeface="+mn-ea"/>
                <a:cs typeface="+mn-cs"/>
              </a:rPr>
              <a:t>@</a:t>
            </a:r>
            <a:r>
              <a:rPr lang="es-CO" sz="1200" b="0" i="0" kern="1200" dirty="0" err="1">
                <a:solidFill>
                  <a:schemeClr val="tx1"/>
                </a:solidFill>
                <a:effectLst/>
                <a:latin typeface="+mn-lt"/>
                <a:ea typeface="+mn-ea"/>
                <a:cs typeface="+mn-cs"/>
              </a:rPr>
              <a:t>import</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url</a:t>
            </a:r>
            <a:r>
              <a:rPr lang="es-CO" sz="1200" b="0" i="0" kern="1200" dirty="0">
                <a:solidFill>
                  <a:schemeClr val="tx1"/>
                </a:solidFill>
                <a:effectLst/>
                <a:latin typeface="+mn-lt"/>
                <a:ea typeface="+mn-ea"/>
                <a:cs typeface="+mn-cs"/>
              </a:rPr>
              <a:t>('https://fonts.googleapis.com/</a:t>
            </a:r>
            <a:r>
              <a:rPr lang="es-CO" sz="1200" b="0" i="0" kern="1200" dirty="0" err="1">
                <a:solidFill>
                  <a:schemeClr val="tx1"/>
                </a:solidFill>
                <a:effectLst/>
                <a:latin typeface="+mn-lt"/>
                <a:ea typeface="+mn-ea"/>
                <a:cs typeface="+mn-cs"/>
              </a:rPr>
              <a:t>css?family</a:t>
            </a:r>
            <a:r>
              <a:rPr lang="es-CO" sz="1200" b="0" i="0" kern="1200" dirty="0">
                <a:solidFill>
                  <a:schemeClr val="tx1"/>
                </a:solidFill>
                <a:effectLst/>
                <a:latin typeface="+mn-lt"/>
                <a:ea typeface="+mn-ea"/>
                <a:cs typeface="+mn-cs"/>
              </a:rPr>
              <a:t>=</a:t>
            </a:r>
            <a:r>
              <a:rPr lang="es-CO" sz="1200" b="1" i="0" kern="1200" dirty="0">
                <a:solidFill>
                  <a:schemeClr val="tx1"/>
                </a:solidFill>
                <a:effectLst/>
                <a:latin typeface="+mn-lt"/>
                <a:ea typeface="+mn-ea"/>
                <a:cs typeface="+mn-cs"/>
              </a:rPr>
              <a:t>Oswald:200,300,400,500,600,700|Raleway:100,100i,200,200i,300,300i,400,400i,500,500i,600,600i,700,700i,800,800i,900,900i</a:t>
            </a:r>
            <a:r>
              <a:rPr lang="es-CO" sz="1200" b="0" i="0" kern="1200" dirty="0">
                <a:solidFill>
                  <a:schemeClr val="tx1"/>
                </a:solidFill>
                <a:effectLst/>
                <a:latin typeface="+mn-lt"/>
                <a:ea typeface="+mn-ea"/>
                <a:cs typeface="+mn-cs"/>
              </a:rPr>
              <a:t>&amp;display=swap');</a:t>
            </a:r>
            <a:br>
              <a:rPr lang="es-CO" dirty="0"/>
            </a:br>
            <a:r>
              <a:rPr lang="es-CO" sz="1200" b="0" i="0" kern="1200" dirty="0">
                <a:solidFill>
                  <a:schemeClr val="tx1"/>
                </a:solidFill>
                <a:effectLst/>
                <a:latin typeface="+mn-lt"/>
                <a:ea typeface="+mn-ea"/>
                <a:cs typeface="+mn-cs"/>
              </a:rPr>
              <a:t>&lt;/</a:t>
            </a:r>
            <a:r>
              <a:rPr lang="es-CO" sz="1200" b="0" i="0" kern="1200" dirty="0" err="1">
                <a:solidFill>
                  <a:schemeClr val="tx1"/>
                </a:solidFill>
                <a:effectLst/>
                <a:latin typeface="+mn-lt"/>
                <a:ea typeface="+mn-ea"/>
                <a:cs typeface="+mn-cs"/>
              </a:rPr>
              <a:t>style</a:t>
            </a:r>
            <a:r>
              <a:rPr lang="es-CO" sz="1200" b="0" i="0" kern="1200" dirty="0">
                <a:solidFill>
                  <a:schemeClr val="tx1"/>
                </a:solidFill>
                <a:effectLst/>
                <a:latin typeface="+mn-lt"/>
                <a:ea typeface="+mn-ea"/>
                <a:cs typeface="+mn-cs"/>
              </a:rPr>
              <a:t>&gt;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&lt;link </a:t>
            </a:r>
            <a:r>
              <a:rPr lang="en-US" sz="1200" b="0" i="0" kern="1200" dirty="0" err="1">
                <a:solidFill>
                  <a:schemeClr val="tx1"/>
                </a:solidFill>
                <a:effectLst/>
                <a:latin typeface="+mn-lt"/>
                <a:ea typeface="+mn-ea"/>
                <a:cs typeface="+mn-cs"/>
              </a:rPr>
              <a:t>href</a:t>
            </a:r>
            <a:r>
              <a:rPr lang="en-US" sz="1200" b="0" i="0" kern="1200" dirty="0">
                <a:solidFill>
                  <a:schemeClr val="tx1"/>
                </a:solidFill>
                <a:effectLst/>
                <a:latin typeface="+mn-lt"/>
                <a:ea typeface="+mn-ea"/>
                <a:cs typeface="+mn-cs"/>
              </a:rPr>
              <a:t>="https://fonts.googleapis.com/</a:t>
            </a:r>
            <a:r>
              <a:rPr lang="en-US" sz="1200" b="0" i="0" kern="1200" dirty="0" err="1">
                <a:solidFill>
                  <a:schemeClr val="tx1"/>
                </a:solidFill>
                <a:effectLst/>
                <a:latin typeface="+mn-lt"/>
                <a:ea typeface="+mn-ea"/>
                <a:cs typeface="+mn-cs"/>
              </a:rPr>
              <a:t>css?family</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Oswald:200,300,400,500,600,700|Raleway:100,100i,200,200i,300,300i,400,400i,500,500i,600,600i,700,700i,800,800i,900,900i</a:t>
            </a:r>
            <a:r>
              <a:rPr lang="en-US" sz="1200" b="0" i="0" kern="1200" dirty="0">
                <a:solidFill>
                  <a:schemeClr val="tx1"/>
                </a:solidFill>
                <a:effectLst/>
                <a:latin typeface="+mn-lt"/>
                <a:ea typeface="+mn-ea"/>
                <a:cs typeface="+mn-cs"/>
              </a:rPr>
              <a:t>&amp;display=swap" </a:t>
            </a:r>
            <a:r>
              <a:rPr lang="en-US" sz="1200" b="0" i="0" kern="1200" dirty="0" err="1">
                <a:solidFill>
                  <a:schemeClr val="tx1"/>
                </a:solidFill>
                <a:effectLst/>
                <a:latin typeface="+mn-lt"/>
                <a:ea typeface="+mn-ea"/>
                <a:cs typeface="+mn-cs"/>
              </a:rPr>
              <a:t>rel</a:t>
            </a:r>
            <a:r>
              <a:rPr lang="en-US" sz="1200" b="0" i="0" kern="1200" dirty="0">
                <a:solidFill>
                  <a:schemeClr val="tx1"/>
                </a:solidFill>
                <a:effectLst/>
                <a:latin typeface="+mn-lt"/>
                <a:ea typeface="+mn-ea"/>
                <a:cs typeface="+mn-cs"/>
              </a:rPr>
              <a:t>="stylesheet"&gt;</a:t>
            </a:r>
          </a:p>
          <a:p>
            <a:endParaRPr lang="en-US" sz="1200" b="0" i="0" kern="1200" dirty="0">
              <a:solidFill>
                <a:schemeClr val="tx1"/>
              </a:solidFill>
              <a:effectLst/>
              <a:latin typeface="+mn-lt"/>
              <a:ea typeface="+mn-ea"/>
              <a:cs typeface="+mn-cs"/>
            </a:endParaRPr>
          </a:p>
          <a:p>
            <a:pPr fontAlgn="base"/>
            <a:r>
              <a:rPr lang="fr-FR" sz="1200" b="0" i="0" kern="1200" dirty="0">
                <a:solidFill>
                  <a:schemeClr val="tx1"/>
                </a:solidFill>
                <a:effectLst/>
                <a:latin typeface="+mn-lt"/>
                <a:ea typeface="+mn-ea"/>
                <a:cs typeface="+mn-cs"/>
              </a:rPr>
              <a:t>font-</a:t>
            </a:r>
            <a:r>
              <a:rPr lang="fr-FR" sz="1200" b="0" i="0" kern="1200" dirty="0" err="1">
                <a:solidFill>
                  <a:schemeClr val="tx1"/>
                </a:solidFill>
                <a:effectLst/>
                <a:latin typeface="+mn-lt"/>
                <a:ea typeface="+mn-ea"/>
                <a:cs typeface="+mn-cs"/>
              </a:rPr>
              <a:t>family</a:t>
            </a:r>
            <a:r>
              <a:rPr lang="fr-FR" sz="1200" b="0" i="0" kern="1200" dirty="0">
                <a:solidFill>
                  <a:schemeClr val="tx1"/>
                </a:solidFill>
                <a:effectLst/>
                <a:latin typeface="+mn-lt"/>
                <a:ea typeface="+mn-ea"/>
                <a:cs typeface="+mn-cs"/>
              </a:rPr>
              <a:t>: 'Oswald', sans-</a:t>
            </a:r>
            <a:r>
              <a:rPr lang="fr-FR" sz="1200" b="0" i="0" kern="1200" dirty="0" err="1">
                <a:solidFill>
                  <a:schemeClr val="tx1"/>
                </a:solidFill>
                <a:effectLst/>
                <a:latin typeface="+mn-lt"/>
                <a:ea typeface="+mn-ea"/>
                <a:cs typeface="+mn-cs"/>
              </a:rPr>
              <a:t>serif</a:t>
            </a:r>
            <a:r>
              <a:rPr lang="fr-FR" sz="1200" b="0" i="0" kern="1200" dirty="0">
                <a:solidFill>
                  <a:schemeClr val="tx1"/>
                </a:solidFill>
                <a:effectLst/>
                <a:latin typeface="+mn-lt"/>
                <a:ea typeface="+mn-ea"/>
                <a:cs typeface="+mn-cs"/>
              </a:rPr>
              <a:t>;</a:t>
            </a:r>
          </a:p>
          <a:p>
            <a:pPr fontAlgn="base"/>
            <a:r>
              <a:rPr lang="fr-FR" sz="1200" b="0" i="0" kern="1200" dirty="0">
                <a:solidFill>
                  <a:schemeClr val="tx1"/>
                </a:solidFill>
                <a:effectLst/>
                <a:latin typeface="+mn-lt"/>
                <a:ea typeface="+mn-ea"/>
                <a:cs typeface="+mn-cs"/>
              </a:rPr>
              <a:t>font-</a:t>
            </a:r>
            <a:r>
              <a:rPr lang="fr-FR" sz="1200" b="0" i="0" kern="1200" dirty="0" err="1">
                <a:solidFill>
                  <a:schemeClr val="tx1"/>
                </a:solidFill>
                <a:effectLst/>
                <a:latin typeface="+mn-lt"/>
                <a:ea typeface="+mn-ea"/>
                <a:cs typeface="+mn-cs"/>
              </a:rPr>
              <a:t>family</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Raleway</a:t>
            </a:r>
            <a:r>
              <a:rPr lang="fr-FR" sz="1200" b="0" i="0" kern="1200" dirty="0">
                <a:solidFill>
                  <a:schemeClr val="tx1"/>
                </a:solidFill>
                <a:effectLst/>
                <a:latin typeface="+mn-lt"/>
                <a:ea typeface="+mn-ea"/>
                <a:cs typeface="+mn-cs"/>
              </a:rPr>
              <a:t>', sans-</a:t>
            </a:r>
            <a:r>
              <a:rPr lang="fr-FR" sz="1200" b="0" i="0" kern="1200" dirty="0" err="1">
                <a:solidFill>
                  <a:schemeClr val="tx1"/>
                </a:solidFill>
                <a:effectLst/>
                <a:latin typeface="+mn-lt"/>
                <a:ea typeface="+mn-ea"/>
                <a:cs typeface="+mn-cs"/>
              </a:rPr>
              <a:t>serif</a:t>
            </a:r>
            <a:r>
              <a:rPr lang="fr-FR" sz="1200" b="0" i="0" kern="1200" dirty="0">
                <a:solidFill>
                  <a:schemeClr val="tx1"/>
                </a:solidFill>
                <a:effectLst/>
                <a:latin typeface="+mn-lt"/>
                <a:ea typeface="+mn-ea"/>
                <a:cs typeface="+mn-cs"/>
              </a:rPr>
              <a:t>;</a:t>
            </a: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12</a:t>
            </a:fld>
            <a:endParaRPr lang="es-CO"/>
          </a:p>
        </p:txBody>
      </p:sp>
    </p:spTree>
    <p:extLst>
      <p:ext uri="{BB962C8B-B14F-4D97-AF65-F5344CB8AC3E}">
        <p14:creationId xmlns:p14="http://schemas.microsoft.com/office/powerpoint/2010/main" val="2584782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13</a:t>
            </a:fld>
            <a:endParaRPr lang="es-CO"/>
          </a:p>
        </p:txBody>
      </p:sp>
    </p:spTree>
    <p:extLst>
      <p:ext uri="{BB962C8B-B14F-4D97-AF65-F5344CB8AC3E}">
        <p14:creationId xmlns:p14="http://schemas.microsoft.com/office/powerpoint/2010/main" val="2857646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A1B7A8-24CA-4A02-9E1E-AB925E07983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7354D82-A8F2-4E97-A021-AC1B99A723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6CBBE0BE-F566-4FD0-AB3D-8007FCBE4752}"/>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79ADC106-AB8F-4A0A-89F1-23B16D4754A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087B2D-DFF0-479B-9876-C49341D2653E}"/>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08366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E36A54-20B8-45E4-8FFF-09345AF046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AC5BF33-0DD0-43C2-926D-4E3A40809517}"/>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73FC5CE-0B6E-47F8-BAD7-34E0D4205AA0}"/>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CF529F67-01A4-4513-A8EA-2817BCEEFB4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5E819D0-BD18-4AA6-BFD5-E69D0D6ADE64}"/>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032101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3B54EC7-A8CD-4416-A315-2481963EEA5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AFE3385-B653-4646-8E1B-D69026183270}"/>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53B63F7-1488-45DD-ACB1-CDEC004A5E7E}"/>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6504BB49-7325-4814-8698-71D896D2C08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AD2EDD8-646A-42AD-8624-23E0FE83FFAB}"/>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867470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2B7D3-D486-45B1-992C-18915EBE99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49566C5-29B5-4453-AD7E-1DE8D8D5A27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D83E73A-0C70-4E15-8F24-1788B1E596DC}"/>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835E494D-3650-4874-AB41-6C31AF4E066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5625CF0-FA8B-4D34-8E8D-43AE41EB0B0B}"/>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65659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494C40-2E0E-4AAA-8295-408DE892614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39F6666-DA28-4DCC-94DA-AB124AA99F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17378ACF-B467-4BA9-98D9-04C3FEC69594}"/>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81DFCF19-1255-463F-A16E-802D59C2836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1C24E56-7F20-4057-BA5E-EDC2D18586F3}"/>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415399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24149-0A97-4ECB-A203-EC1F5797C1C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44B033F-9E02-487C-9DAA-221AF38FA39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1B3E5A1A-5682-499D-84E1-1E2DD174C8C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DBDD760D-FD53-4BF6-9CA2-6D5EEEE91848}"/>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6" name="Marcador de pie de página 5">
            <a:extLst>
              <a:ext uri="{FF2B5EF4-FFF2-40B4-BE49-F238E27FC236}">
                <a16:creationId xmlns:a16="http://schemas.microsoft.com/office/drawing/2014/main" id="{0E3E44A9-932E-4D60-84FA-9CCDF41CDD0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A6AED69-4EE0-41F8-A830-CB753DE8AA66}"/>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475929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77D34-D8FC-4F95-A40F-B8FB1CC5531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2FA75E3-C984-4959-9CB1-4EE8CFB785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9B8857F1-4B1E-4359-9C67-8152909695E2}"/>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C22D11A6-BB13-4AEB-BCAD-9F2D1D5ACB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54EB7FD-A268-47B5-8CAB-729B6A153CB8}"/>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6034CF3-5952-4EA2-8D71-1D72951B14A0}"/>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8" name="Marcador de pie de página 7">
            <a:extLst>
              <a:ext uri="{FF2B5EF4-FFF2-40B4-BE49-F238E27FC236}">
                <a16:creationId xmlns:a16="http://schemas.microsoft.com/office/drawing/2014/main" id="{E383CB0C-6998-421A-A010-7BC51414ED37}"/>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13C5E7F-CACE-42A6-8699-8054BF2179FC}"/>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94898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FAE29-26AD-4143-9B84-0B6559FF006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19A2F5CB-9E52-4B1E-BC6F-DA0C7FD6444B}"/>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4" name="Marcador de pie de página 3">
            <a:extLst>
              <a:ext uri="{FF2B5EF4-FFF2-40B4-BE49-F238E27FC236}">
                <a16:creationId xmlns:a16="http://schemas.microsoft.com/office/drawing/2014/main" id="{A7C5657C-0F67-445B-BCC5-6650C25D4F2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0F4F92F1-F324-4D14-A0EE-F8D129284002}"/>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77985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57F6F7F-7950-4C8C-A529-A92695F7045F}"/>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3" name="Marcador de pie de página 2">
            <a:extLst>
              <a:ext uri="{FF2B5EF4-FFF2-40B4-BE49-F238E27FC236}">
                <a16:creationId xmlns:a16="http://schemas.microsoft.com/office/drawing/2014/main" id="{7D9B63CC-4EE6-406F-B329-72BD46A7123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57B4E577-B99D-420A-A665-32A3F3B46F6A}"/>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41851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977F39-BD7C-4BF8-A323-C81415256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31B7300-8DD2-4A63-BABB-F7CA2966A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2162F30-7EC6-4613-977C-E76E77C41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3FD1E93-FA96-4ABE-B53C-03085762267E}"/>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6" name="Marcador de pie de página 5">
            <a:extLst>
              <a:ext uri="{FF2B5EF4-FFF2-40B4-BE49-F238E27FC236}">
                <a16:creationId xmlns:a16="http://schemas.microsoft.com/office/drawing/2014/main" id="{E8B133E8-2272-4B18-99C0-C1E134BA2E0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1ED38C0-DF70-412F-8C2A-3D5E48CD36A0}"/>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486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D42AAC-E34F-4425-8881-5573AD3907A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AAAAD99-43F8-4A0C-8211-AD40D9F710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C7D0065-129B-440A-8730-C3FAA25AF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877DD2F-5300-42DC-A9BB-2B6E276ED7DF}"/>
              </a:ext>
            </a:extLst>
          </p:cNvPr>
          <p:cNvSpPr>
            <a:spLocks noGrp="1"/>
          </p:cNvSpPr>
          <p:nvPr>
            <p:ph type="dt" sz="half" idx="10"/>
          </p:nvPr>
        </p:nvSpPr>
        <p:spPr/>
        <p:txBody>
          <a:bodyPr/>
          <a:lstStyle/>
          <a:p>
            <a:fld id="{F49555DF-913C-481A-B161-136AF3070439}" type="datetimeFigureOut">
              <a:rPr lang="es-CO" smtClean="0"/>
              <a:t>24/06/2019</a:t>
            </a:fld>
            <a:endParaRPr lang="es-CO"/>
          </a:p>
        </p:txBody>
      </p:sp>
      <p:sp>
        <p:nvSpPr>
          <p:cNvPr id="6" name="Marcador de pie de página 5">
            <a:extLst>
              <a:ext uri="{FF2B5EF4-FFF2-40B4-BE49-F238E27FC236}">
                <a16:creationId xmlns:a16="http://schemas.microsoft.com/office/drawing/2014/main" id="{2E9E1957-B82E-440A-BFC5-430FA1673B5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18D9188-8B9A-4076-88DC-2187CE1E864F}"/>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214079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367F739-AB1F-44FB-95BC-1FAC838C0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49E5D90-2B2D-469C-900B-0A021689CB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97752B2-ECCA-4688-9BC1-DE2A39C3D7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555DF-913C-481A-B161-136AF3070439}" type="datetimeFigureOut">
              <a:rPr lang="es-CO" smtClean="0"/>
              <a:t>24/06/2019</a:t>
            </a:fld>
            <a:endParaRPr lang="es-CO"/>
          </a:p>
        </p:txBody>
      </p:sp>
      <p:sp>
        <p:nvSpPr>
          <p:cNvPr id="5" name="Marcador de pie de página 4">
            <a:extLst>
              <a:ext uri="{FF2B5EF4-FFF2-40B4-BE49-F238E27FC236}">
                <a16:creationId xmlns:a16="http://schemas.microsoft.com/office/drawing/2014/main" id="{67D69AE7-A124-42C9-86C9-5C4B1DDD34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BC80203D-9E02-43D2-9953-B306EA3D2F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BF42B7-51A0-452D-96A0-C086EA12A680}" type="slidenum">
              <a:rPr lang="es-CO" smtClean="0"/>
              <a:t>‹Nº›</a:t>
            </a:fld>
            <a:endParaRPr lang="es-CO"/>
          </a:p>
        </p:txBody>
      </p:sp>
    </p:spTree>
    <p:extLst>
      <p:ext uri="{BB962C8B-B14F-4D97-AF65-F5344CB8AC3E}">
        <p14:creationId xmlns:p14="http://schemas.microsoft.com/office/powerpoint/2010/main" val="1027435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0.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hyperlink" Target="https://www.v76.com/" TargetMode="External"/><Relationship Id="rId2" Type="http://schemas.openxmlformats.org/officeDocument/2006/relationships/hyperlink" Target="https://jacekjeznach.com/" TargetMode="External"/><Relationship Id="rId1" Type="http://schemas.openxmlformats.org/officeDocument/2006/relationships/slideLayout" Target="../slideLayouts/slideLayout2.xml"/><Relationship Id="rId5" Type="http://schemas.openxmlformats.org/officeDocument/2006/relationships/hyperlink" Target="https://locomotive.ca/en/projects/spire" TargetMode="External"/><Relationship Id="rId4" Type="http://schemas.openxmlformats.org/officeDocument/2006/relationships/hyperlink" Target="http://brianhoffdesign.com/#/work/markerly"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B8138B-B249-4DCA-93CA-AE4064A71D25}"/>
              </a:ext>
            </a:extLst>
          </p:cNvPr>
          <p:cNvSpPr>
            <a:spLocks noGrp="1"/>
          </p:cNvSpPr>
          <p:nvPr>
            <p:ph type="ctrTitle"/>
          </p:nvPr>
        </p:nvSpPr>
        <p:spPr>
          <a:xfrm>
            <a:off x="804671" y="2600324"/>
            <a:ext cx="6405753" cy="3277961"/>
          </a:xfrm>
        </p:spPr>
        <p:txBody>
          <a:bodyPr anchor="t">
            <a:normAutofit/>
          </a:bodyPr>
          <a:lstStyle/>
          <a:p>
            <a:pPr algn="l"/>
            <a:r>
              <a:rPr lang="en-US" sz="5400" dirty="0" err="1"/>
              <a:t>Portafolio</a:t>
            </a:r>
            <a:endParaRPr lang="es-CO" sz="5400" dirty="0"/>
          </a:p>
        </p:txBody>
      </p:sp>
      <p:sp>
        <p:nvSpPr>
          <p:cNvPr id="3" name="Subtítulo 2">
            <a:extLst>
              <a:ext uri="{FF2B5EF4-FFF2-40B4-BE49-F238E27FC236}">
                <a16:creationId xmlns:a16="http://schemas.microsoft.com/office/drawing/2014/main" id="{D1EC1A1D-526A-40E8-8DAF-6FDCBEF6931E}"/>
              </a:ext>
            </a:extLst>
          </p:cNvPr>
          <p:cNvSpPr>
            <a:spLocks noGrp="1"/>
          </p:cNvSpPr>
          <p:nvPr>
            <p:ph type="subTitle" idx="1"/>
          </p:nvPr>
        </p:nvSpPr>
        <p:spPr>
          <a:xfrm>
            <a:off x="804672" y="1300450"/>
            <a:ext cx="4167376" cy="1155525"/>
          </a:xfrm>
        </p:spPr>
        <p:txBody>
          <a:bodyPr anchor="b">
            <a:normAutofit/>
          </a:bodyPr>
          <a:lstStyle/>
          <a:p>
            <a:pPr algn="l"/>
            <a:r>
              <a:rPr lang="en-US" sz="2000" dirty="0"/>
              <a:t>Creative Process</a:t>
            </a:r>
          </a:p>
          <a:p>
            <a:pPr algn="l"/>
            <a:r>
              <a:rPr lang="en-US" sz="2000" dirty="0"/>
              <a:t>By Cinthya Cabanzo</a:t>
            </a:r>
            <a:endParaRPr lang="es-CO" sz="2000" dirty="0"/>
          </a:p>
        </p:txBody>
      </p:sp>
    </p:spTree>
    <p:extLst>
      <p:ext uri="{BB962C8B-B14F-4D97-AF65-F5344CB8AC3E}">
        <p14:creationId xmlns:p14="http://schemas.microsoft.com/office/powerpoint/2010/main" val="266602107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4857B65-EB81-4C12-8678-4817A375A17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Iconos</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Marcador de contenido 3">
            <a:extLst>
              <a:ext uri="{FF2B5EF4-FFF2-40B4-BE49-F238E27FC236}">
                <a16:creationId xmlns:a16="http://schemas.microsoft.com/office/drawing/2014/main" id="{B1C40B76-5175-4730-8D27-A4DECCA8829A}"/>
              </a:ext>
            </a:extLst>
          </p:cNvPr>
          <p:cNvPicPr>
            <a:picLocks noGrp="1" noChangeAspect="1"/>
          </p:cNvPicPr>
          <p:nvPr>
            <p:ph idx="1"/>
          </p:nvPr>
        </p:nvPicPr>
        <p:blipFill>
          <a:blip r:embed="rId3"/>
          <a:stretch>
            <a:fillRect/>
          </a:stretch>
        </p:blipFill>
        <p:spPr>
          <a:xfrm>
            <a:off x="1699447" y="2509911"/>
            <a:ext cx="8738006" cy="3997637"/>
          </a:xfrm>
          <a:prstGeom prst="rect">
            <a:avLst/>
          </a:prstGeom>
        </p:spPr>
      </p:pic>
    </p:spTree>
    <p:extLst>
      <p:ext uri="{BB962C8B-B14F-4D97-AF65-F5344CB8AC3E}">
        <p14:creationId xmlns:p14="http://schemas.microsoft.com/office/powerpoint/2010/main" val="3991927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03B31D-FC9B-4AE8-8503-0631B4F53329}"/>
              </a:ext>
            </a:extLst>
          </p:cNvPr>
          <p:cNvSpPr>
            <a:spLocks noGrp="1"/>
          </p:cNvSpPr>
          <p:nvPr>
            <p:ph type="title"/>
          </p:nvPr>
        </p:nvSpPr>
        <p:spPr>
          <a:xfrm>
            <a:off x="838200" y="723578"/>
            <a:ext cx="4595071" cy="1645501"/>
          </a:xfrm>
        </p:spPr>
        <p:txBody>
          <a:bodyPr>
            <a:normAutofit/>
          </a:bodyPr>
          <a:lstStyle/>
          <a:p>
            <a:r>
              <a:rPr lang="en-US"/>
              <a:t>Iconos</a:t>
            </a:r>
            <a:endParaRPr lang="es-CO" dirty="0"/>
          </a:p>
        </p:txBody>
      </p:sp>
      <p:sp>
        <p:nvSpPr>
          <p:cNvPr id="3" name="Marcador de contenido 2">
            <a:extLst>
              <a:ext uri="{FF2B5EF4-FFF2-40B4-BE49-F238E27FC236}">
                <a16:creationId xmlns:a16="http://schemas.microsoft.com/office/drawing/2014/main" id="{4198098A-A266-4623-81FD-CDDACB7C1F92}"/>
              </a:ext>
            </a:extLst>
          </p:cNvPr>
          <p:cNvSpPr>
            <a:spLocks noGrp="1"/>
          </p:cNvSpPr>
          <p:nvPr>
            <p:ph idx="1"/>
          </p:nvPr>
        </p:nvSpPr>
        <p:spPr>
          <a:xfrm>
            <a:off x="838199" y="2674674"/>
            <a:ext cx="4595071" cy="3628495"/>
          </a:xfrm>
        </p:spPr>
        <p:txBody>
          <a:bodyPr>
            <a:normAutofit/>
          </a:bodyPr>
          <a:lstStyle/>
          <a:p>
            <a:r>
              <a:rPr lang="es-CO" sz="2000" dirty="0"/>
              <a:t>https://fontawesome.com/</a:t>
            </a:r>
          </a:p>
          <a:p>
            <a:r>
              <a:rPr lang="es-CO" sz="2000" dirty="0"/>
              <a:t>&lt;i </a:t>
            </a:r>
            <a:r>
              <a:rPr lang="es-CO" sz="2000" dirty="0" err="1"/>
              <a:t>class</a:t>
            </a:r>
            <a:r>
              <a:rPr lang="es-CO" sz="2000" dirty="0"/>
              <a:t>="</a:t>
            </a:r>
            <a:r>
              <a:rPr lang="es-CO" sz="2000" dirty="0" err="1"/>
              <a:t>fab</a:t>
            </a:r>
            <a:r>
              <a:rPr lang="es-CO" sz="2000" dirty="0"/>
              <a:t> fa-</a:t>
            </a:r>
            <a:r>
              <a:rPr lang="es-CO" sz="2000" dirty="0" err="1"/>
              <a:t>github</a:t>
            </a:r>
            <a:r>
              <a:rPr lang="es-CO" sz="2000" dirty="0"/>
              <a:t>"&gt;&lt;/i&gt;</a:t>
            </a:r>
          </a:p>
          <a:p>
            <a:r>
              <a:rPr lang="it-IT" sz="2000" dirty="0"/>
              <a:t>&lt;i class="fab fa-java"&gt;&lt;/i&gt;</a:t>
            </a:r>
          </a:p>
          <a:p>
            <a:r>
              <a:rPr lang="it-IT" sz="2000" dirty="0"/>
              <a:t>&lt;i class="fab fa-linkedin"&gt;&lt;/i&gt;</a:t>
            </a:r>
          </a:p>
          <a:p>
            <a:r>
              <a:rPr lang="es-CO" sz="2000" dirty="0"/>
              <a:t>&lt;i </a:t>
            </a:r>
            <a:r>
              <a:rPr lang="es-CO" sz="2000" dirty="0" err="1"/>
              <a:t>class</a:t>
            </a:r>
            <a:r>
              <a:rPr lang="es-CO" sz="2000" dirty="0"/>
              <a:t>="fas fa-</a:t>
            </a:r>
            <a:r>
              <a:rPr lang="es-CO" sz="2000" dirty="0" err="1"/>
              <a:t>paper</a:t>
            </a:r>
            <a:r>
              <a:rPr lang="es-CO" sz="2000" dirty="0"/>
              <a:t>-</a:t>
            </a:r>
            <a:r>
              <a:rPr lang="es-CO" sz="2000" dirty="0" err="1"/>
              <a:t>plane</a:t>
            </a:r>
            <a:r>
              <a:rPr lang="es-CO" sz="2000" dirty="0"/>
              <a:t>"&gt;&lt;/i&gt;</a:t>
            </a:r>
          </a:p>
          <a:p>
            <a:r>
              <a:rPr lang="es-CO" sz="2000" dirty="0"/>
              <a:t>&lt;i </a:t>
            </a:r>
            <a:r>
              <a:rPr lang="es-CO" sz="2000" dirty="0" err="1"/>
              <a:t>class</a:t>
            </a:r>
            <a:r>
              <a:rPr lang="es-CO" sz="2000" dirty="0"/>
              <a:t>="</a:t>
            </a:r>
            <a:r>
              <a:rPr lang="es-CO" sz="2000" dirty="0" err="1"/>
              <a:t>fab</a:t>
            </a:r>
            <a:r>
              <a:rPr lang="es-CO" sz="2000" dirty="0"/>
              <a:t> fa-html5"&gt;&lt;/i&gt;</a:t>
            </a:r>
          </a:p>
          <a:p>
            <a:r>
              <a:rPr lang="es-CO" sz="2000" dirty="0"/>
              <a:t>&lt;i </a:t>
            </a:r>
            <a:r>
              <a:rPr lang="es-CO" sz="2000" dirty="0" err="1"/>
              <a:t>class</a:t>
            </a:r>
            <a:r>
              <a:rPr lang="es-CO" sz="2000" dirty="0"/>
              <a:t>="</a:t>
            </a:r>
            <a:r>
              <a:rPr lang="es-CO" sz="2000" dirty="0" err="1"/>
              <a:t>fab</a:t>
            </a:r>
            <a:r>
              <a:rPr lang="es-CO" sz="2000" dirty="0"/>
              <a:t> fa-css3-alt"&gt;&lt;/i&gt;	</a:t>
            </a:r>
          </a:p>
          <a:p>
            <a:r>
              <a:rPr lang="it-IT" sz="2000" dirty="0"/>
              <a:t>&lt;i class="fas fa-copy"&gt;&lt;/i&gt;</a:t>
            </a:r>
          </a:p>
          <a:p>
            <a:r>
              <a:rPr lang="es-CO" sz="2000" dirty="0"/>
              <a:t>&lt;i </a:t>
            </a:r>
            <a:r>
              <a:rPr lang="es-CO" sz="2000" dirty="0" err="1"/>
              <a:t>class</a:t>
            </a:r>
            <a:r>
              <a:rPr lang="es-CO" sz="2000" dirty="0"/>
              <a:t>="fas fa-</a:t>
            </a:r>
            <a:r>
              <a:rPr lang="es-CO" sz="2000" dirty="0" err="1"/>
              <a:t>lightbulb</a:t>
            </a:r>
            <a:r>
              <a:rPr lang="es-CO" sz="2000" dirty="0"/>
              <a:t>"&gt;&lt;/i&gt;</a:t>
            </a:r>
          </a:p>
        </p:txBody>
      </p:sp>
      <p:sp>
        <p:nvSpPr>
          <p:cNvPr id="22" name="Rectangle 11">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1CAB92A9-A23E-4C58-BF68-EDCB6F12A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616"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782F5597-B914-4E57-BED3-D225AECC5FB1}"/>
              </a:ext>
            </a:extLst>
          </p:cNvPr>
          <p:cNvPicPr>
            <a:picLocks noChangeAspect="1"/>
          </p:cNvPicPr>
          <p:nvPr/>
        </p:nvPicPr>
        <p:blipFill>
          <a:blip r:embed="rId3"/>
          <a:stretch>
            <a:fillRect/>
          </a:stretch>
        </p:blipFill>
        <p:spPr>
          <a:xfrm>
            <a:off x="6420908" y="997123"/>
            <a:ext cx="2364317" cy="1389035"/>
          </a:xfrm>
          <a:prstGeom prst="rect">
            <a:avLst/>
          </a:prstGeom>
        </p:spPr>
      </p:pic>
      <p:sp>
        <p:nvSpPr>
          <p:cNvPr id="26" name="Rectangle 1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n 5" descr="Imagen que contiene kit de primeros auxilios, objeto&#10;&#10;Descripción generada con confianza alta">
            <a:extLst>
              <a:ext uri="{FF2B5EF4-FFF2-40B4-BE49-F238E27FC236}">
                <a16:creationId xmlns:a16="http://schemas.microsoft.com/office/drawing/2014/main" id="{6BE7314C-E04B-4264-AD99-16ED6FF664AA}"/>
              </a:ext>
            </a:extLst>
          </p:cNvPr>
          <p:cNvPicPr>
            <a:picLocks noChangeAspect="1"/>
          </p:cNvPicPr>
          <p:nvPr/>
        </p:nvPicPr>
        <p:blipFill>
          <a:blip r:embed="rId4"/>
          <a:stretch>
            <a:fillRect/>
          </a:stretch>
        </p:blipFill>
        <p:spPr>
          <a:xfrm>
            <a:off x="9502775" y="1230599"/>
            <a:ext cx="2364317" cy="922083"/>
          </a:xfrm>
          <a:prstGeom prst="rect">
            <a:avLst/>
          </a:prstGeom>
        </p:spPr>
      </p:pic>
      <p:pic>
        <p:nvPicPr>
          <p:cNvPr id="4" name="Imagen 3">
            <a:extLst>
              <a:ext uri="{FF2B5EF4-FFF2-40B4-BE49-F238E27FC236}">
                <a16:creationId xmlns:a16="http://schemas.microsoft.com/office/drawing/2014/main" id="{F9198D4C-90F0-4FEF-94E6-0673D415040E}"/>
              </a:ext>
            </a:extLst>
          </p:cNvPr>
          <p:cNvPicPr>
            <a:picLocks noChangeAspect="1"/>
          </p:cNvPicPr>
          <p:nvPr/>
        </p:nvPicPr>
        <p:blipFill>
          <a:blip r:embed="rId5"/>
          <a:stretch>
            <a:fillRect/>
          </a:stretch>
        </p:blipFill>
        <p:spPr>
          <a:xfrm>
            <a:off x="6420908" y="4630136"/>
            <a:ext cx="2364317" cy="892529"/>
          </a:xfrm>
          <a:prstGeom prst="rect">
            <a:avLst/>
          </a:prstGeom>
        </p:spPr>
      </p:pic>
      <p:pic>
        <p:nvPicPr>
          <p:cNvPr id="5" name="Imagen 4" descr="Imagen que contiene jaca, electrónica&#10;&#10;Descripción generada con confianza alta">
            <a:extLst>
              <a:ext uri="{FF2B5EF4-FFF2-40B4-BE49-F238E27FC236}">
                <a16:creationId xmlns:a16="http://schemas.microsoft.com/office/drawing/2014/main" id="{201DE429-A72A-47B3-9F1B-8DA125864194}"/>
              </a:ext>
            </a:extLst>
          </p:cNvPr>
          <p:cNvPicPr>
            <a:picLocks noChangeAspect="1"/>
          </p:cNvPicPr>
          <p:nvPr/>
        </p:nvPicPr>
        <p:blipFill>
          <a:blip r:embed="rId6"/>
          <a:stretch>
            <a:fillRect/>
          </a:stretch>
        </p:blipFill>
        <p:spPr>
          <a:xfrm>
            <a:off x="9514533" y="4671512"/>
            <a:ext cx="2364317" cy="809778"/>
          </a:xfrm>
          <a:prstGeom prst="rect">
            <a:avLst/>
          </a:prstGeom>
        </p:spPr>
      </p:pic>
    </p:spTree>
    <p:extLst>
      <p:ext uri="{BB962C8B-B14F-4D97-AF65-F5344CB8AC3E}">
        <p14:creationId xmlns:p14="http://schemas.microsoft.com/office/powerpoint/2010/main" val="394023751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B82603E-7CF4-4A70-AC28-C50D29900E2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Fuentes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8157F617-3FA2-4E8A-B11C-0F1566389416}"/>
              </a:ext>
            </a:extLst>
          </p:cNvPr>
          <p:cNvPicPr>
            <a:picLocks noGrp="1" noChangeAspect="1"/>
          </p:cNvPicPr>
          <p:nvPr>
            <p:ph idx="1"/>
          </p:nvPr>
        </p:nvPicPr>
        <p:blipFill>
          <a:blip r:embed="rId3"/>
          <a:stretch>
            <a:fillRect/>
          </a:stretch>
        </p:blipFill>
        <p:spPr>
          <a:xfrm>
            <a:off x="592235" y="2509911"/>
            <a:ext cx="10952431" cy="3997637"/>
          </a:xfrm>
          <a:prstGeom prst="rect">
            <a:avLst/>
          </a:prstGeom>
        </p:spPr>
      </p:pic>
    </p:spTree>
    <p:extLst>
      <p:ext uri="{BB962C8B-B14F-4D97-AF65-F5344CB8AC3E}">
        <p14:creationId xmlns:p14="http://schemas.microsoft.com/office/powerpoint/2010/main" val="3799675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799A9BDC-3D3C-484D-AD08-DD635D681719}"/>
              </a:ext>
            </a:extLst>
          </p:cNvPr>
          <p:cNvSpPr>
            <a:spLocks noGrp="1"/>
          </p:cNvSpPr>
          <p:nvPr>
            <p:ph type="title"/>
          </p:nvPr>
        </p:nvSpPr>
        <p:spPr>
          <a:xfrm>
            <a:off x="634276" y="4892358"/>
            <a:ext cx="3766272" cy="1325563"/>
          </a:xfrm>
        </p:spPr>
        <p:txBody>
          <a:bodyPr>
            <a:normAutofit/>
          </a:bodyPr>
          <a:lstStyle/>
          <a:p>
            <a:pPr algn="r"/>
            <a:r>
              <a:rPr lang="en-US" sz="2400" dirty="0">
                <a:solidFill>
                  <a:schemeClr val="bg1"/>
                </a:solidFill>
              </a:rPr>
              <a:t>Oswald</a:t>
            </a:r>
            <a:endParaRPr lang="es-CO" sz="2400" dirty="0">
              <a:solidFill>
                <a:schemeClr val="bg1"/>
              </a:solidFill>
            </a:endParaRPr>
          </a:p>
        </p:txBody>
      </p:sp>
      <p:pic>
        <p:nvPicPr>
          <p:cNvPr id="4" name="Imagen 3">
            <a:extLst>
              <a:ext uri="{FF2B5EF4-FFF2-40B4-BE49-F238E27FC236}">
                <a16:creationId xmlns:a16="http://schemas.microsoft.com/office/drawing/2014/main" id="{A2F93137-C725-4E1A-8519-375035CC1069}"/>
              </a:ext>
            </a:extLst>
          </p:cNvPr>
          <p:cNvPicPr>
            <a:picLocks noChangeAspect="1"/>
          </p:cNvPicPr>
          <p:nvPr/>
        </p:nvPicPr>
        <p:blipFill>
          <a:blip r:embed="rId3"/>
          <a:stretch>
            <a:fillRect/>
          </a:stretch>
        </p:blipFill>
        <p:spPr>
          <a:xfrm>
            <a:off x="2810303" y="800945"/>
            <a:ext cx="6565589" cy="2987343"/>
          </a:xfrm>
          <a:prstGeom prst="rect">
            <a:avLst/>
          </a:prstGeom>
        </p:spPr>
      </p:pic>
      <p:cxnSp>
        <p:nvCxnSpPr>
          <p:cNvPr id="11"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0681324-3BDC-4374-8AAB-9F61D825C160}"/>
              </a:ext>
            </a:extLst>
          </p:cNvPr>
          <p:cNvSpPr>
            <a:spLocks noGrp="1"/>
          </p:cNvSpPr>
          <p:nvPr>
            <p:ph idx="1"/>
          </p:nvPr>
        </p:nvSpPr>
        <p:spPr>
          <a:xfrm>
            <a:off x="4878784" y="4824249"/>
            <a:ext cx="6673136" cy="1461780"/>
          </a:xfrm>
        </p:spPr>
        <p:txBody>
          <a:bodyPr anchor="ctr">
            <a:normAutofit fontScale="92500"/>
          </a:bodyPr>
          <a:lstStyle/>
          <a:p>
            <a:pPr marL="0" indent="0">
              <a:buNone/>
            </a:pPr>
            <a:r>
              <a:rPr lang="es-CO" sz="1400" dirty="0">
                <a:solidFill>
                  <a:schemeClr val="bg1"/>
                </a:solidFill>
              </a:rPr>
              <a:t>&lt;</a:t>
            </a:r>
            <a:r>
              <a:rPr lang="es-CO" sz="1400" dirty="0" err="1">
                <a:solidFill>
                  <a:schemeClr val="bg1"/>
                </a:solidFill>
              </a:rPr>
              <a:t>style</a:t>
            </a:r>
            <a:r>
              <a:rPr lang="es-CO" sz="1400" dirty="0">
                <a:solidFill>
                  <a:schemeClr val="bg1"/>
                </a:solidFill>
              </a:rPr>
              <a:t>&gt;</a:t>
            </a:r>
            <a:br>
              <a:rPr lang="es-CO" sz="1400" dirty="0">
                <a:solidFill>
                  <a:schemeClr val="bg1"/>
                </a:solidFill>
              </a:rPr>
            </a:br>
            <a:r>
              <a:rPr lang="es-CO" sz="1400" dirty="0">
                <a:solidFill>
                  <a:schemeClr val="bg1"/>
                </a:solidFill>
              </a:rPr>
              <a:t>@</a:t>
            </a:r>
            <a:r>
              <a:rPr lang="es-CO" sz="1400" dirty="0" err="1">
                <a:solidFill>
                  <a:schemeClr val="bg1"/>
                </a:solidFill>
              </a:rPr>
              <a:t>import</a:t>
            </a:r>
            <a:r>
              <a:rPr lang="es-CO" sz="1400" dirty="0">
                <a:solidFill>
                  <a:schemeClr val="bg1"/>
                </a:solidFill>
              </a:rPr>
              <a:t> </a:t>
            </a:r>
            <a:r>
              <a:rPr lang="es-CO" sz="1400" dirty="0" err="1">
                <a:solidFill>
                  <a:schemeClr val="bg1"/>
                </a:solidFill>
              </a:rPr>
              <a:t>url</a:t>
            </a:r>
            <a:r>
              <a:rPr lang="es-CO" sz="1400" dirty="0">
                <a:solidFill>
                  <a:schemeClr val="bg1"/>
                </a:solidFill>
              </a:rPr>
              <a:t>('https://fonts.googleapis.com/</a:t>
            </a:r>
            <a:r>
              <a:rPr lang="es-CO" sz="1400" dirty="0" err="1">
                <a:solidFill>
                  <a:schemeClr val="bg1"/>
                </a:solidFill>
              </a:rPr>
              <a:t>css?family</a:t>
            </a:r>
            <a:r>
              <a:rPr lang="es-CO" sz="1400" dirty="0">
                <a:solidFill>
                  <a:schemeClr val="bg1"/>
                </a:solidFill>
              </a:rPr>
              <a:t>=</a:t>
            </a:r>
            <a:r>
              <a:rPr lang="es-CO" sz="1400" b="1" dirty="0">
                <a:solidFill>
                  <a:schemeClr val="bg1"/>
                </a:solidFill>
              </a:rPr>
              <a:t>Oswald:200,300,400,500,600,700</a:t>
            </a:r>
            <a:r>
              <a:rPr lang="es-CO" sz="1400" dirty="0">
                <a:solidFill>
                  <a:schemeClr val="bg1"/>
                </a:solidFill>
              </a:rPr>
              <a:t>&amp;display=swap');</a:t>
            </a:r>
            <a:br>
              <a:rPr lang="es-CO" sz="1400" dirty="0">
                <a:solidFill>
                  <a:schemeClr val="bg1"/>
                </a:solidFill>
              </a:rPr>
            </a:br>
            <a:r>
              <a:rPr lang="es-CO" sz="1400" dirty="0">
                <a:solidFill>
                  <a:schemeClr val="bg1"/>
                </a:solidFill>
              </a:rPr>
              <a:t>&lt;/</a:t>
            </a:r>
            <a:r>
              <a:rPr lang="es-CO" sz="1400" dirty="0" err="1">
                <a:solidFill>
                  <a:schemeClr val="bg1"/>
                </a:solidFill>
              </a:rPr>
              <a:t>style</a:t>
            </a:r>
            <a:r>
              <a:rPr lang="es-CO" sz="1400" dirty="0">
                <a:solidFill>
                  <a:schemeClr val="bg1"/>
                </a:solidFill>
              </a:rPr>
              <a:t>&gt;</a:t>
            </a:r>
          </a:p>
          <a:p>
            <a:pPr marL="0" indent="0">
              <a:buNone/>
            </a:pPr>
            <a:endParaRPr lang="en-US" sz="1400" dirty="0">
              <a:solidFill>
                <a:schemeClr val="bg1"/>
              </a:solidFill>
            </a:endParaRPr>
          </a:p>
          <a:p>
            <a:pPr marL="0" indent="0">
              <a:buNone/>
            </a:pPr>
            <a:r>
              <a:rPr lang="es-CO" sz="1400" dirty="0" err="1">
                <a:solidFill>
                  <a:schemeClr val="bg1"/>
                </a:solidFill>
              </a:rPr>
              <a:t>font-family</a:t>
            </a:r>
            <a:r>
              <a:rPr lang="es-CO" sz="1400" dirty="0">
                <a:solidFill>
                  <a:schemeClr val="bg1"/>
                </a:solidFill>
              </a:rPr>
              <a:t>: 'Oswald', </a:t>
            </a:r>
            <a:r>
              <a:rPr lang="es-CO" sz="1400" dirty="0" err="1">
                <a:solidFill>
                  <a:schemeClr val="bg1"/>
                </a:solidFill>
              </a:rPr>
              <a:t>sans-serif</a:t>
            </a:r>
            <a:r>
              <a:rPr lang="es-CO" sz="1400" dirty="0">
                <a:solidFill>
                  <a:schemeClr val="bg1"/>
                </a:solidFill>
              </a:rPr>
              <a:t>;</a:t>
            </a:r>
          </a:p>
          <a:p>
            <a:endParaRPr lang="es-CO" sz="1100" dirty="0">
              <a:solidFill>
                <a:schemeClr val="bg1"/>
              </a:solidFill>
            </a:endParaRPr>
          </a:p>
        </p:txBody>
      </p:sp>
    </p:spTree>
    <p:extLst>
      <p:ext uri="{BB962C8B-B14F-4D97-AF65-F5344CB8AC3E}">
        <p14:creationId xmlns:p14="http://schemas.microsoft.com/office/powerpoint/2010/main" val="2287563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FF64FF7-86C9-4A28-9F8B-7EAA9C40D2B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Oswald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7F9F4CCD-FAD4-4465-8135-5954F00FCA61}"/>
              </a:ext>
            </a:extLst>
          </p:cNvPr>
          <p:cNvPicPr>
            <a:picLocks noGrp="1" noChangeAspect="1"/>
          </p:cNvPicPr>
          <p:nvPr>
            <p:ph idx="1"/>
          </p:nvPr>
        </p:nvPicPr>
        <p:blipFill>
          <a:blip r:embed="rId2"/>
          <a:stretch>
            <a:fillRect/>
          </a:stretch>
        </p:blipFill>
        <p:spPr>
          <a:xfrm>
            <a:off x="1675443" y="2509911"/>
            <a:ext cx="8786015" cy="3997637"/>
          </a:xfrm>
          <a:prstGeom prst="rect">
            <a:avLst/>
          </a:prstGeom>
        </p:spPr>
      </p:pic>
    </p:spTree>
    <p:extLst>
      <p:ext uri="{BB962C8B-B14F-4D97-AF65-F5344CB8AC3E}">
        <p14:creationId xmlns:p14="http://schemas.microsoft.com/office/powerpoint/2010/main" val="1801224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A37F60A-3E62-41E2-94C2-EEA6F9CB461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Raleway</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46F37277-90D7-4945-BA5B-AF86CF929120}"/>
              </a:ext>
            </a:extLst>
          </p:cNvPr>
          <p:cNvPicPr>
            <a:picLocks noGrp="1" noChangeAspect="1"/>
          </p:cNvPicPr>
          <p:nvPr>
            <p:ph idx="1"/>
          </p:nvPr>
        </p:nvPicPr>
        <p:blipFill>
          <a:blip r:embed="rId2"/>
          <a:stretch>
            <a:fillRect/>
          </a:stretch>
        </p:blipFill>
        <p:spPr>
          <a:xfrm>
            <a:off x="2933049" y="2509911"/>
            <a:ext cx="6270803" cy="3997637"/>
          </a:xfrm>
          <a:prstGeom prst="rect">
            <a:avLst/>
          </a:prstGeom>
        </p:spPr>
      </p:pic>
    </p:spTree>
    <p:extLst>
      <p:ext uri="{BB962C8B-B14F-4D97-AF65-F5344CB8AC3E}">
        <p14:creationId xmlns:p14="http://schemas.microsoft.com/office/powerpoint/2010/main" val="920735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41C534-D7F1-44A9-A7F7-2DF6EECA5F5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Cinthya Cabanzo</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BA8D79A4-D51D-42A6-9AA6-423174413A00}"/>
              </a:ext>
            </a:extLst>
          </p:cNvPr>
          <p:cNvPicPr>
            <a:picLocks noChangeAspect="1"/>
          </p:cNvPicPr>
          <p:nvPr/>
        </p:nvPicPr>
        <p:blipFill>
          <a:blip r:embed="rId3"/>
          <a:stretch>
            <a:fillRect/>
          </a:stretch>
        </p:blipFill>
        <p:spPr>
          <a:xfrm>
            <a:off x="707974" y="2426818"/>
            <a:ext cx="4703102" cy="3997637"/>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Marcador de contenido 3">
            <a:extLst>
              <a:ext uri="{FF2B5EF4-FFF2-40B4-BE49-F238E27FC236}">
                <a16:creationId xmlns:a16="http://schemas.microsoft.com/office/drawing/2014/main" id="{2FBD7E6D-EFC4-4443-89B7-7ACC6CC4DE99}"/>
              </a:ext>
            </a:extLst>
          </p:cNvPr>
          <p:cNvPicPr>
            <a:picLocks noGrp="1" noChangeAspect="1"/>
          </p:cNvPicPr>
          <p:nvPr>
            <p:ph idx="1"/>
          </p:nvPr>
        </p:nvPicPr>
        <p:blipFill>
          <a:blip r:embed="rId4"/>
          <a:stretch>
            <a:fillRect/>
          </a:stretch>
        </p:blipFill>
        <p:spPr>
          <a:xfrm>
            <a:off x="6697714" y="2426818"/>
            <a:ext cx="4950635" cy="3997637"/>
          </a:xfrm>
          <a:prstGeom prst="rect">
            <a:avLst/>
          </a:prstGeom>
        </p:spPr>
      </p:pic>
    </p:spTree>
    <p:extLst>
      <p:ext uri="{BB962C8B-B14F-4D97-AF65-F5344CB8AC3E}">
        <p14:creationId xmlns:p14="http://schemas.microsoft.com/office/powerpoint/2010/main" val="3270123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3">
            <a:extLst>
              <a:ext uri="{FF2B5EF4-FFF2-40B4-BE49-F238E27FC236}">
                <a16:creationId xmlns:a16="http://schemas.microsoft.com/office/drawing/2014/main" id="{C78E70E5-755C-41F8-BB68-A1FD275CD5A1}"/>
              </a:ext>
            </a:extLst>
          </p:cNvPr>
          <p:cNvPicPr>
            <a:picLocks noGrp="1" noChangeAspect="1"/>
          </p:cNvPicPr>
          <p:nvPr>
            <p:ph idx="1"/>
          </p:nvPr>
        </p:nvPicPr>
        <p:blipFill rotWithShape="1">
          <a:blip r:embed="rId2"/>
          <a:srcRect b="1316"/>
          <a:stretch/>
        </p:blipFill>
        <p:spPr>
          <a:xfrm>
            <a:off x="20" y="10"/>
            <a:ext cx="12191980" cy="6857990"/>
          </a:xfrm>
          <a:prstGeom prst="rect">
            <a:avLst/>
          </a:prstGeom>
        </p:spPr>
      </p:pic>
      <p:sp>
        <p:nvSpPr>
          <p:cNvPr id="2" name="Título 1">
            <a:extLst>
              <a:ext uri="{FF2B5EF4-FFF2-40B4-BE49-F238E27FC236}">
                <a16:creationId xmlns:a16="http://schemas.microsoft.com/office/drawing/2014/main" id="{AB38B535-E0C8-43A7-9BF7-96C6E34E74DD}"/>
              </a:ext>
            </a:extLst>
          </p:cNvPr>
          <p:cNvSpPr>
            <a:spLocks noGrp="1"/>
          </p:cNvSpPr>
          <p:nvPr>
            <p:ph type="title"/>
          </p:nvPr>
        </p:nvSpPr>
        <p:spPr>
          <a:xfrm>
            <a:off x="838200" y="630875"/>
            <a:ext cx="10515600" cy="794064"/>
          </a:xfrm>
          <a:solidFill>
            <a:srgbClr val="000000">
              <a:alpha val="70000"/>
            </a:srgbClr>
          </a:solidFill>
        </p:spPr>
        <p:txBody>
          <a:bodyPr vert="horz" lIns="91440" tIns="45720" rIns="91440" bIns="45720" rtlCol="0" anchor="ctr">
            <a:normAutofit/>
          </a:bodyPr>
          <a:lstStyle/>
          <a:p>
            <a:r>
              <a:rPr lang="en-US">
                <a:solidFill>
                  <a:srgbClr val="FFFFFF"/>
                </a:solidFill>
              </a:rPr>
              <a:t>Portafolio</a:t>
            </a:r>
          </a:p>
        </p:txBody>
      </p:sp>
    </p:spTree>
    <p:extLst>
      <p:ext uri="{BB962C8B-B14F-4D97-AF65-F5344CB8AC3E}">
        <p14:creationId xmlns:p14="http://schemas.microsoft.com/office/powerpoint/2010/main" val="204309772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9">
            <a:extLst>
              <a:ext uri="{FF2B5EF4-FFF2-40B4-BE49-F238E27FC236}">
                <a16:creationId xmlns:a16="http://schemas.microsoft.com/office/drawing/2014/main" id="{C6C75C1A-A679-4930-8901-8C8B500E2B90}"/>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9B0E77AE-76F6-4E8B-8306-7E616CBB54A0}"/>
              </a:ext>
            </a:extLst>
          </p:cNvPr>
          <p:cNvSpPr>
            <a:spLocks noGrp="1"/>
          </p:cNvSpPr>
          <p:nvPr>
            <p:ph type="title"/>
          </p:nvPr>
        </p:nvSpPr>
        <p:spPr>
          <a:xfrm>
            <a:off x="838200" y="630875"/>
            <a:ext cx="10515600" cy="794064"/>
          </a:xfrm>
          <a:solidFill>
            <a:srgbClr val="000000">
              <a:alpha val="70000"/>
            </a:srgbClr>
          </a:solidFill>
        </p:spPr>
        <p:txBody>
          <a:bodyPr vert="horz" lIns="91440" tIns="45720" rIns="91440" bIns="45720" rtlCol="0" anchor="ctr">
            <a:normAutofit/>
          </a:bodyPr>
          <a:lstStyle/>
          <a:p>
            <a:r>
              <a:rPr lang="en-US">
                <a:solidFill>
                  <a:srgbClr val="FFFFFF"/>
                </a:solidFill>
              </a:rPr>
              <a:t>Skills</a:t>
            </a:r>
          </a:p>
        </p:txBody>
      </p:sp>
    </p:spTree>
    <p:extLst>
      <p:ext uri="{BB962C8B-B14F-4D97-AF65-F5344CB8AC3E}">
        <p14:creationId xmlns:p14="http://schemas.microsoft.com/office/powerpoint/2010/main" val="291775130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F74BF0-D634-4367-AAC3-6AD42D2A4BF1}"/>
              </a:ext>
            </a:extLst>
          </p:cNvPr>
          <p:cNvSpPr>
            <a:spLocks noGrp="1"/>
          </p:cNvSpPr>
          <p:nvPr>
            <p:ph type="title"/>
          </p:nvPr>
        </p:nvSpPr>
        <p:spPr/>
        <p:txBody>
          <a:bodyPr/>
          <a:lstStyle/>
          <a:p>
            <a:r>
              <a:rPr lang="es-CO" dirty="0"/>
              <a:t>Contacto</a:t>
            </a:r>
          </a:p>
        </p:txBody>
      </p:sp>
      <p:sp>
        <p:nvSpPr>
          <p:cNvPr id="3" name="Marcador de contenido 2">
            <a:extLst>
              <a:ext uri="{FF2B5EF4-FFF2-40B4-BE49-F238E27FC236}">
                <a16:creationId xmlns:a16="http://schemas.microsoft.com/office/drawing/2014/main" id="{CD7AA703-B404-4BB5-95F3-EB43EBCAF83E}"/>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11954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EDE1D5F8-6C73-4678-8AAE-849354805D8C}"/>
              </a:ext>
            </a:extLst>
          </p:cNvPr>
          <p:cNvPicPr>
            <a:picLocks noChangeAspect="1"/>
          </p:cNvPicPr>
          <p:nvPr/>
        </p:nvPicPr>
        <p:blipFill rotWithShape="1">
          <a:blip r:embed="rId3"/>
          <a:srcRect/>
          <a:stretch/>
        </p:blipFill>
        <p:spPr>
          <a:xfrm>
            <a:off x="20" y="10"/>
            <a:ext cx="12191980" cy="6857990"/>
          </a:xfrm>
          <a:prstGeom prst="rect">
            <a:avLst/>
          </a:prstGeom>
        </p:spPr>
      </p:pic>
      <p:pic>
        <p:nvPicPr>
          <p:cNvPr id="12" name="Imagen 11">
            <a:extLst>
              <a:ext uri="{FF2B5EF4-FFF2-40B4-BE49-F238E27FC236}">
                <a16:creationId xmlns:a16="http://schemas.microsoft.com/office/drawing/2014/main" id="{7EEC8841-2C4E-4F5B-BB3B-3440A3A57248}"/>
              </a:ext>
            </a:extLst>
          </p:cNvPr>
          <p:cNvPicPr>
            <a:picLocks noChangeAspect="1"/>
          </p:cNvPicPr>
          <p:nvPr/>
        </p:nvPicPr>
        <p:blipFill>
          <a:blip r:embed="rId4"/>
          <a:stretch>
            <a:fillRect/>
          </a:stretch>
        </p:blipFill>
        <p:spPr>
          <a:xfrm>
            <a:off x="-8625" y="49798"/>
            <a:ext cx="474602" cy="6858000"/>
          </a:xfrm>
          <a:prstGeom prst="rect">
            <a:avLst/>
          </a:prstGeom>
        </p:spPr>
      </p:pic>
      <p:pic>
        <p:nvPicPr>
          <p:cNvPr id="13" name="Imagen 12">
            <a:extLst>
              <a:ext uri="{FF2B5EF4-FFF2-40B4-BE49-F238E27FC236}">
                <a16:creationId xmlns:a16="http://schemas.microsoft.com/office/drawing/2014/main" id="{90994F50-6BC5-4348-A5E6-FC072614EE89}"/>
              </a:ext>
            </a:extLst>
          </p:cNvPr>
          <p:cNvPicPr>
            <a:picLocks noChangeAspect="1"/>
          </p:cNvPicPr>
          <p:nvPr/>
        </p:nvPicPr>
        <p:blipFill>
          <a:blip r:embed="rId5"/>
          <a:stretch>
            <a:fillRect/>
          </a:stretch>
        </p:blipFill>
        <p:spPr>
          <a:xfrm>
            <a:off x="82041" y="4649041"/>
            <a:ext cx="293269" cy="333261"/>
          </a:xfrm>
          <a:prstGeom prst="rect">
            <a:avLst/>
          </a:prstGeom>
        </p:spPr>
      </p:pic>
    </p:spTree>
    <p:extLst>
      <p:ext uri="{BB962C8B-B14F-4D97-AF65-F5344CB8AC3E}">
        <p14:creationId xmlns:p14="http://schemas.microsoft.com/office/powerpoint/2010/main" val="1026796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FA6D646-0A07-4155-A40D-722F1FFC991F}"/>
              </a:ext>
            </a:extLst>
          </p:cNvPr>
          <p:cNvPicPr>
            <a:picLocks noChangeAspect="1"/>
          </p:cNvPicPr>
          <p:nvPr/>
        </p:nvPicPr>
        <p:blipFill rotWithShape="1">
          <a:blip r:embed="rId3">
            <a:extLst>
              <a:ext uri="{28A0092B-C50C-407E-A947-70E740481C1C}">
                <a14:useLocalDpi xmlns:a14="http://schemas.microsoft.com/office/drawing/2010/main" val="0"/>
              </a:ext>
            </a:extLst>
          </a:blip>
          <a:srcRect t="30960" b="31493"/>
          <a:stretch/>
        </p:blipFill>
        <p:spPr>
          <a:xfrm>
            <a:off x="20" y="10"/>
            <a:ext cx="12191980" cy="6857990"/>
          </a:xfrm>
          <a:prstGeom prst="rect">
            <a:avLst/>
          </a:prstGeom>
        </p:spPr>
      </p:pic>
    </p:spTree>
    <p:extLst>
      <p:ext uri="{BB962C8B-B14F-4D97-AF65-F5344CB8AC3E}">
        <p14:creationId xmlns:p14="http://schemas.microsoft.com/office/powerpoint/2010/main" val="1313590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mesa&#10;&#10;Descripción generada con confianza alta">
            <a:extLst>
              <a:ext uri="{FF2B5EF4-FFF2-40B4-BE49-F238E27FC236}">
                <a16:creationId xmlns:a16="http://schemas.microsoft.com/office/drawing/2014/main" id="{53F2160E-3E99-4AD9-9BF4-AFB75B30406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353" r="-1" b="43194"/>
          <a:stretch/>
        </p:blipFill>
        <p:spPr>
          <a:xfrm>
            <a:off x="20" y="10"/>
            <a:ext cx="12191980" cy="6857990"/>
          </a:xfrm>
          <a:prstGeom prst="rect">
            <a:avLst/>
          </a:prstGeom>
        </p:spPr>
      </p:pic>
    </p:spTree>
    <p:extLst>
      <p:ext uri="{BB962C8B-B14F-4D97-AF65-F5344CB8AC3E}">
        <p14:creationId xmlns:p14="http://schemas.microsoft.com/office/powerpoint/2010/main" val="2827355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mesa, superior, sentado, barco&#10;&#10;Descripción generada con confianza muy alta">
            <a:extLst>
              <a:ext uri="{FF2B5EF4-FFF2-40B4-BE49-F238E27FC236}">
                <a16:creationId xmlns:a16="http://schemas.microsoft.com/office/drawing/2014/main" id="{6D5EA138-68B2-497A-9855-E95E2B56A40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864" b="1866"/>
          <a:stretch/>
        </p:blipFill>
        <p:spPr>
          <a:xfrm>
            <a:off x="20" y="10"/>
            <a:ext cx="12191980" cy="6857990"/>
          </a:xfrm>
          <a:prstGeom prst="rect">
            <a:avLst/>
          </a:prstGeom>
        </p:spPr>
      </p:pic>
    </p:spTree>
    <p:extLst>
      <p:ext uri="{BB962C8B-B14F-4D97-AF65-F5344CB8AC3E}">
        <p14:creationId xmlns:p14="http://schemas.microsoft.com/office/powerpoint/2010/main" val="2594539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Marcador de contenido 5" descr="Imagen que contiene exterior, cielo, puesta de sol, naranja&#10;&#10;Descripción generada con confianza muy alta">
            <a:extLst>
              <a:ext uri="{FF2B5EF4-FFF2-40B4-BE49-F238E27FC236}">
                <a16:creationId xmlns:a16="http://schemas.microsoft.com/office/drawing/2014/main" id="{0C6D6B69-856B-4E24-BEBB-DDCF8B0C3A7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5757" b="26696"/>
          <a:stretch/>
        </p:blipFill>
        <p:spPr>
          <a:xfrm>
            <a:off x="20" y="10"/>
            <a:ext cx="12191980" cy="6857990"/>
          </a:xfrm>
          <a:prstGeom prst="rect">
            <a:avLst/>
          </a:prstGeom>
        </p:spPr>
      </p:pic>
    </p:spTree>
    <p:extLst>
      <p:ext uri="{BB962C8B-B14F-4D97-AF65-F5344CB8AC3E}">
        <p14:creationId xmlns:p14="http://schemas.microsoft.com/office/powerpoint/2010/main" val="1772561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edificio, cúpula, interior, elefante&#10;&#10;Descripción generada con confianza muy alta">
            <a:extLst>
              <a:ext uri="{FF2B5EF4-FFF2-40B4-BE49-F238E27FC236}">
                <a16:creationId xmlns:a16="http://schemas.microsoft.com/office/drawing/2014/main" id="{4C3E22F1-E7B2-4ABA-B73E-1C578E85DFB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581" b="46873"/>
          <a:stretch/>
        </p:blipFill>
        <p:spPr>
          <a:xfrm>
            <a:off x="20" y="10"/>
            <a:ext cx="12191980" cy="6857990"/>
          </a:xfrm>
          <a:prstGeom prst="rect">
            <a:avLst/>
          </a:prstGeom>
        </p:spPr>
      </p:pic>
    </p:spTree>
    <p:extLst>
      <p:ext uri="{BB962C8B-B14F-4D97-AF65-F5344CB8AC3E}">
        <p14:creationId xmlns:p14="http://schemas.microsoft.com/office/powerpoint/2010/main" val="1837035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teclado, ordenador, electrónica, interior&#10;&#10;Descripción generada con confianza muy alta">
            <a:extLst>
              <a:ext uri="{FF2B5EF4-FFF2-40B4-BE49-F238E27FC236}">
                <a16:creationId xmlns:a16="http://schemas.microsoft.com/office/drawing/2014/main" id="{506D0F9E-21B4-4057-85FC-03EFCE403B86}"/>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10714"/>
          <a:stretch/>
        </p:blipFill>
        <p:spPr>
          <a:xfrm>
            <a:off x="20" y="10"/>
            <a:ext cx="12191980" cy="6857990"/>
          </a:xfrm>
          <a:prstGeom prst="rect">
            <a:avLst/>
          </a:prstGeom>
          <a:effectLst>
            <a:outerShdw blurRad="50800" dist="50800" dir="5400000" algn="ctr" rotWithShape="0">
              <a:srgbClr val="000000"/>
            </a:outerShdw>
          </a:effectLst>
        </p:spPr>
      </p:pic>
      <p:sp>
        <p:nvSpPr>
          <p:cNvPr id="6" name="Rectángulo 5">
            <a:extLst>
              <a:ext uri="{FF2B5EF4-FFF2-40B4-BE49-F238E27FC236}">
                <a16:creationId xmlns:a16="http://schemas.microsoft.com/office/drawing/2014/main" id="{0E6245CF-CC14-4937-92FF-D3A423A74DCA}"/>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6BCFAB66-D256-46AA-A99A-D3FDB42CEA9D}"/>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2FCA3FC3-6253-4BB5-A94A-7DC9D3FCA59C}"/>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3B89D4D7-F124-4429-9739-B46630E9AE1A}"/>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1" name="CuadroTexto 10">
            <a:extLst>
              <a:ext uri="{FF2B5EF4-FFF2-40B4-BE49-F238E27FC236}">
                <a16:creationId xmlns:a16="http://schemas.microsoft.com/office/drawing/2014/main" id="{7341CE1D-91AB-4979-A2E6-CE72169B628F}"/>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542096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teclado, ordenador, electrónica, interior&#10;&#10;Descripción generada con confianza muy alta">
            <a:extLst>
              <a:ext uri="{FF2B5EF4-FFF2-40B4-BE49-F238E27FC236}">
                <a16:creationId xmlns:a16="http://schemas.microsoft.com/office/drawing/2014/main" id="{506D0F9E-21B4-4057-85FC-03EFCE403B86}"/>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10714"/>
          <a:stretch/>
        </p:blipFill>
        <p:spPr>
          <a:xfrm>
            <a:off x="20" y="10"/>
            <a:ext cx="12191980" cy="6857990"/>
          </a:xfrm>
          <a:prstGeom prst="rect">
            <a:avLst/>
          </a:prstGeom>
          <a:effectLst>
            <a:outerShdw blurRad="50800" dist="50800" dir="5400000" algn="ctr" rotWithShape="0">
              <a:srgbClr val="000000"/>
            </a:outerShdw>
          </a:effectLst>
        </p:spPr>
      </p:pic>
      <p:sp>
        <p:nvSpPr>
          <p:cNvPr id="6" name="Rectángulo 5">
            <a:extLst>
              <a:ext uri="{FF2B5EF4-FFF2-40B4-BE49-F238E27FC236}">
                <a16:creationId xmlns:a16="http://schemas.microsoft.com/office/drawing/2014/main" id="{0E6245CF-CC14-4937-92FF-D3A423A74DCA}"/>
              </a:ext>
            </a:extLst>
          </p:cNvPr>
          <p:cNvSpPr/>
          <p:nvPr/>
        </p:nvSpPr>
        <p:spPr>
          <a:xfrm>
            <a:off x="-114300" y="5914780"/>
            <a:ext cx="12306300" cy="10428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6BCFAB66-D256-46AA-A99A-D3FDB42CEA9D}"/>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2FCA3FC3-6253-4BB5-A94A-7DC9D3FCA59C}"/>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3B89D4D7-F124-4429-9739-B46630E9AE1A}"/>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1" name="CuadroTexto 10">
            <a:extLst>
              <a:ext uri="{FF2B5EF4-FFF2-40B4-BE49-F238E27FC236}">
                <a16:creationId xmlns:a16="http://schemas.microsoft.com/office/drawing/2014/main" id="{7341CE1D-91AB-4979-A2E6-CE72169B628F}"/>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1204897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morado, flor&#10;&#10;Descripción generada con confianza muy alta">
            <a:extLst>
              <a:ext uri="{FF2B5EF4-FFF2-40B4-BE49-F238E27FC236}">
                <a16:creationId xmlns:a16="http://schemas.microsoft.com/office/drawing/2014/main" id="{6612DC66-3E67-46EE-A084-64626D91D5D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53" b="3477"/>
          <a:stretch/>
        </p:blipFill>
        <p:spPr>
          <a:xfrm>
            <a:off x="20" y="10"/>
            <a:ext cx="12191980" cy="6857990"/>
          </a:xfrm>
          <a:prstGeom prst="rect">
            <a:avLst/>
          </a:prstGeom>
        </p:spPr>
      </p:pic>
      <p:sp>
        <p:nvSpPr>
          <p:cNvPr id="8" name="Rectángulo 7">
            <a:extLst>
              <a:ext uri="{FF2B5EF4-FFF2-40B4-BE49-F238E27FC236}">
                <a16:creationId xmlns:a16="http://schemas.microsoft.com/office/drawing/2014/main" id="{78662079-615F-4230-BF36-AA21360A852E}"/>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CuadroTexto 8">
            <a:extLst>
              <a:ext uri="{FF2B5EF4-FFF2-40B4-BE49-F238E27FC236}">
                <a16:creationId xmlns:a16="http://schemas.microsoft.com/office/drawing/2014/main" id="{27596854-BF0B-4226-A26C-14EB12085C0B}"/>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0" name="CuadroTexto 9">
            <a:extLst>
              <a:ext uri="{FF2B5EF4-FFF2-40B4-BE49-F238E27FC236}">
                <a16:creationId xmlns:a16="http://schemas.microsoft.com/office/drawing/2014/main" id="{8C74D539-4369-4AE2-B9D0-28E04F2AE37A}"/>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1" name="CuadroTexto 10">
            <a:extLst>
              <a:ext uri="{FF2B5EF4-FFF2-40B4-BE49-F238E27FC236}">
                <a16:creationId xmlns:a16="http://schemas.microsoft.com/office/drawing/2014/main" id="{42D5491A-B451-4FE6-8A98-8C6ED7DAC394}"/>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2" name="CuadroTexto 11">
            <a:extLst>
              <a:ext uri="{FF2B5EF4-FFF2-40B4-BE49-F238E27FC236}">
                <a16:creationId xmlns:a16="http://schemas.microsoft.com/office/drawing/2014/main" id="{A452AC34-4B8B-4781-A60D-0915E8AC4BDC}"/>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198451086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desenfoque&#10;&#10;Descripción generada con confianza muy alta">
            <a:extLst>
              <a:ext uri="{FF2B5EF4-FFF2-40B4-BE49-F238E27FC236}">
                <a16:creationId xmlns:a16="http://schemas.microsoft.com/office/drawing/2014/main" id="{413E68EF-68E0-44B4-9419-DFD566CDB04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342" b="8389"/>
          <a:stretch/>
        </p:blipFill>
        <p:spPr>
          <a:xfrm>
            <a:off x="20" y="10"/>
            <a:ext cx="12191980" cy="6857990"/>
          </a:xfrm>
          <a:prstGeom prst="rect">
            <a:avLst/>
          </a:prstGeom>
        </p:spPr>
      </p:pic>
      <p:sp>
        <p:nvSpPr>
          <p:cNvPr id="6" name="Rectángulo 5">
            <a:extLst>
              <a:ext uri="{FF2B5EF4-FFF2-40B4-BE49-F238E27FC236}">
                <a16:creationId xmlns:a16="http://schemas.microsoft.com/office/drawing/2014/main" id="{9FBD643C-744F-4688-9239-0CE30A918632}"/>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71CD1350-7C4F-4ABD-9941-EA1C9C617A39}"/>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99B27FE8-C2DA-485D-A4CA-4784AEB472AF}"/>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43012E36-2022-45B0-BAD1-A6848CCE1032}"/>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0" name="CuadroTexto 9">
            <a:extLst>
              <a:ext uri="{FF2B5EF4-FFF2-40B4-BE49-F238E27FC236}">
                <a16:creationId xmlns:a16="http://schemas.microsoft.com/office/drawing/2014/main" id="{7468CD73-8DFD-44FD-9731-D2DD5EACE1FD}"/>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1533886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interior, pared, mesa, electrónica&#10;&#10;Descripción generada con confianza muy alta">
            <a:extLst>
              <a:ext uri="{FF2B5EF4-FFF2-40B4-BE49-F238E27FC236}">
                <a16:creationId xmlns:a16="http://schemas.microsoft.com/office/drawing/2014/main" id="{3FDAA457-FF9C-47B2-AFB5-1FF212800E7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6" name="Rectángulo 5">
            <a:extLst>
              <a:ext uri="{FF2B5EF4-FFF2-40B4-BE49-F238E27FC236}">
                <a16:creationId xmlns:a16="http://schemas.microsoft.com/office/drawing/2014/main" id="{8DAC1BD3-1B09-4100-92AF-D372FF0E8C95}"/>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AAAB9804-0947-463C-B102-4BB4F4F6ABF6}"/>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CINTHYA CABANZO</a:t>
            </a:r>
            <a:endParaRPr lang="es-CO" sz="2800" dirty="0">
              <a:solidFill>
                <a:srgbClr val="A583FC"/>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EC1E16CC-1603-416E-844F-47E7174B9CB9}"/>
              </a:ext>
            </a:extLst>
          </p:cNvPr>
          <p:cNvSpPr txBox="1"/>
          <p:nvPr/>
        </p:nvSpPr>
        <p:spPr>
          <a:xfrm>
            <a:off x="6633739" y="6103083"/>
            <a:ext cx="2013880"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PORTAFOLIO</a:t>
            </a:r>
            <a:endParaRPr lang="es-CO" sz="2800" dirty="0">
              <a:solidFill>
                <a:srgbClr val="A583FC"/>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76291C9F-EF7E-4400-8CAC-9076CFD27EB5}"/>
              </a:ext>
            </a:extLst>
          </p:cNvPr>
          <p:cNvSpPr txBox="1"/>
          <p:nvPr/>
        </p:nvSpPr>
        <p:spPr>
          <a:xfrm>
            <a:off x="8830425" y="6103083"/>
            <a:ext cx="1331418"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SKILLS</a:t>
            </a:r>
            <a:endParaRPr lang="es-CO" sz="2800" dirty="0">
              <a:solidFill>
                <a:srgbClr val="A583FC"/>
              </a:solidFill>
              <a:latin typeface="HGGothicE" panose="020B0909000000000000" pitchFamily="49" charset="-128"/>
              <a:ea typeface="HGGothicE" panose="020B0909000000000000" pitchFamily="49" charset="-128"/>
            </a:endParaRPr>
          </a:p>
        </p:txBody>
      </p:sp>
      <p:sp>
        <p:nvSpPr>
          <p:cNvPr id="10" name="CuadroTexto 9">
            <a:extLst>
              <a:ext uri="{FF2B5EF4-FFF2-40B4-BE49-F238E27FC236}">
                <a16:creationId xmlns:a16="http://schemas.microsoft.com/office/drawing/2014/main" id="{F901FCC6-7805-485F-A3CE-36D4FB6BDE2F}"/>
              </a:ext>
            </a:extLst>
          </p:cNvPr>
          <p:cNvSpPr txBox="1"/>
          <p:nvPr/>
        </p:nvSpPr>
        <p:spPr>
          <a:xfrm>
            <a:off x="10344649" y="6103084"/>
            <a:ext cx="1779716"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CONTACTO</a:t>
            </a:r>
            <a:endParaRPr lang="es-CO" sz="2800" dirty="0">
              <a:solidFill>
                <a:srgbClr val="A583FC"/>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3428019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Imagen que contiene naturaleza, exterior, cielo, montaña&#10;&#10;Descripción generada con confianza muy alta">
            <a:extLst>
              <a:ext uri="{FF2B5EF4-FFF2-40B4-BE49-F238E27FC236}">
                <a16:creationId xmlns:a16="http://schemas.microsoft.com/office/drawing/2014/main" id="{543ADFE5-326B-4DED-9E10-4C6CCF9747C6}"/>
              </a:ext>
            </a:extLst>
          </p:cNvPr>
          <p:cNvPicPr>
            <a:picLocks noChangeAspect="1"/>
          </p:cNvPicPr>
          <p:nvPr/>
        </p:nvPicPr>
        <p:blipFill rotWithShape="1">
          <a:blip r:embed="rId3">
            <a:extLst>
              <a:ext uri="{28A0092B-C50C-407E-A947-70E740481C1C}">
                <a14:useLocalDpi xmlns:a14="http://schemas.microsoft.com/office/drawing/2010/main" val="0"/>
              </a:ext>
            </a:extLst>
          </a:blip>
          <a:srcRect t="11417"/>
          <a:stretch/>
        </p:blipFill>
        <p:spPr>
          <a:xfrm>
            <a:off x="20" y="10"/>
            <a:ext cx="12191980" cy="6857990"/>
          </a:xfrm>
          <a:prstGeom prst="rect">
            <a:avLst/>
          </a:prstGeom>
        </p:spPr>
      </p:pic>
    </p:spTree>
    <p:extLst>
      <p:ext uri="{BB962C8B-B14F-4D97-AF65-F5344CB8AC3E}">
        <p14:creationId xmlns:p14="http://schemas.microsoft.com/office/powerpoint/2010/main" val="2699037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EF4827-82B9-4294-A672-0B67DCC1A6F6}"/>
              </a:ext>
            </a:extLst>
          </p:cNvPr>
          <p:cNvSpPr>
            <a:spLocks noGrp="1"/>
          </p:cNvSpPr>
          <p:nvPr>
            <p:ph type="title"/>
          </p:nvPr>
        </p:nvSpPr>
        <p:spPr>
          <a:xfrm>
            <a:off x="4012443" y="4928180"/>
            <a:ext cx="7546450" cy="1286354"/>
          </a:xfrm>
        </p:spPr>
        <p:txBody>
          <a:bodyPr vert="horz" lIns="91440" tIns="45720" rIns="91440" bIns="45720" rtlCol="0">
            <a:normAutofit/>
          </a:bodyPr>
          <a:lstStyle/>
          <a:p>
            <a:pPr algn="ctr"/>
            <a:r>
              <a:rPr lang="en-US" sz="6600" kern="1200" dirty="0">
                <a:latin typeface="+mj-lt"/>
                <a:ea typeface="+mj-ea"/>
                <a:cs typeface="+mj-cs"/>
              </a:rPr>
              <a:t>Paletas de </a:t>
            </a:r>
            <a:r>
              <a:rPr lang="en-US" sz="6600" kern="1200" dirty="0" err="1">
                <a:latin typeface="+mj-lt"/>
                <a:ea typeface="+mj-ea"/>
                <a:cs typeface="+mj-cs"/>
              </a:rPr>
              <a:t>colores</a:t>
            </a:r>
            <a:endParaRPr lang="en-US" sz="6600" kern="1200" dirty="0">
              <a:latin typeface="+mj-lt"/>
              <a:ea typeface="+mj-ea"/>
              <a:cs typeface="+mj-cs"/>
            </a:endParaRPr>
          </a:p>
        </p:txBody>
      </p:sp>
      <p:sp>
        <p:nvSpPr>
          <p:cNvPr id="62" name="Rectangle 61">
            <a:extLst>
              <a:ext uri="{FF2B5EF4-FFF2-40B4-BE49-F238E27FC236}">
                <a16:creationId xmlns:a16="http://schemas.microsoft.com/office/drawing/2014/main" id="{8DF8AE6E-38CD-4B2A-8E02-F099DD30E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Marcador de contenido 4">
            <a:extLst>
              <a:ext uri="{FF2B5EF4-FFF2-40B4-BE49-F238E27FC236}">
                <a16:creationId xmlns:a16="http://schemas.microsoft.com/office/drawing/2014/main" id="{0E181D1B-3B51-446B-AE14-E7755A87B120}"/>
              </a:ext>
            </a:extLst>
          </p:cNvPr>
          <p:cNvPicPr>
            <a:picLocks noChangeAspect="1"/>
          </p:cNvPicPr>
          <p:nvPr/>
        </p:nvPicPr>
        <p:blipFill>
          <a:blip r:embed="rId3"/>
          <a:stretch>
            <a:fillRect/>
          </a:stretch>
        </p:blipFill>
        <p:spPr>
          <a:xfrm>
            <a:off x="750627" y="979910"/>
            <a:ext cx="942095" cy="157800"/>
          </a:xfrm>
          <a:prstGeom prst="rect">
            <a:avLst/>
          </a:prstGeom>
        </p:spPr>
      </p:pic>
      <p:sp>
        <p:nvSpPr>
          <p:cNvPr id="64" name="Right Triangle 63">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4CA07809-FD84-4293-BEDA-C920BB2A1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8853"/>
            <a:ext cx="1576152" cy="14793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D4AC828D-5B6E-4724-9FCD-C4AAA99AC271}"/>
              </a:ext>
            </a:extLst>
          </p:cNvPr>
          <p:cNvPicPr>
            <a:picLocks noChangeAspect="1"/>
          </p:cNvPicPr>
          <p:nvPr/>
        </p:nvPicPr>
        <p:blipFill rotWithShape="1">
          <a:blip r:embed="rId4"/>
          <a:srcRect t="3742" b="-1"/>
          <a:stretch/>
        </p:blipFill>
        <p:spPr>
          <a:xfrm>
            <a:off x="5117219" y="645191"/>
            <a:ext cx="1259675" cy="212196"/>
          </a:xfrm>
          <a:prstGeom prst="rect">
            <a:avLst/>
          </a:prstGeom>
        </p:spPr>
      </p:pic>
      <p:sp>
        <p:nvSpPr>
          <p:cNvPr id="68" name="Right Triangle 67">
            <a:extLst>
              <a:ext uri="{FF2B5EF4-FFF2-40B4-BE49-F238E27FC236}">
                <a16:creationId xmlns:a16="http://schemas.microsoft.com/office/drawing/2014/main" id="{A06D4B98-7FBD-4771-9C71-AE026D670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3630" y="-1"/>
            <a:ext cx="1092260" cy="147936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1E32D174-F8A9-4FF0-8888-1B4F5E184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070" y="621519"/>
            <a:ext cx="4032504" cy="22037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769201C5-687E-46FB-BA72-23BA40BFE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107" y="2848090"/>
            <a:ext cx="2339075" cy="3416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8A439E11-755A-4258-859D-56A6B6AFC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8372" y="1485831"/>
            <a:ext cx="1990938"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69ABA0A2-12AC-439E-A74B-3E1F1C8A459A}"/>
              </a:ext>
            </a:extLst>
          </p:cNvPr>
          <p:cNvPicPr>
            <a:picLocks noChangeAspect="1"/>
          </p:cNvPicPr>
          <p:nvPr/>
        </p:nvPicPr>
        <p:blipFill>
          <a:blip r:embed="rId5"/>
          <a:stretch>
            <a:fillRect/>
          </a:stretch>
        </p:blipFill>
        <p:spPr>
          <a:xfrm>
            <a:off x="3113741" y="2030780"/>
            <a:ext cx="1674145" cy="272048"/>
          </a:xfrm>
          <a:prstGeom prst="rect">
            <a:avLst/>
          </a:prstGeom>
        </p:spPr>
      </p:pic>
      <p:sp>
        <p:nvSpPr>
          <p:cNvPr id="78" name="Right Triangle 77">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rgbClr val="F58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agen 7">
            <a:extLst>
              <a:ext uri="{FF2B5EF4-FFF2-40B4-BE49-F238E27FC236}">
                <a16:creationId xmlns:a16="http://schemas.microsoft.com/office/drawing/2014/main" id="{64A99652-3610-429C-9465-33731A0D8987}"/>
              </a:ext>
            </a:extLst>
          </p:cNvPr>
          <p:cNvPicPr>
            <a:picLocks noChangeAspect="1"/>
          </p:cNvPicPr>
          <p:nvPr/>
        </p:nvPicPr>
        <p:blipFill>
          <a:blip r:embed="rId6"/>
          <a:stretch>
            <a:fillRect/>
          </a:stretch>
        </p:blipFill>
        <p:spPr>
          <a:xfrm>
            <a:off x="7725353" y="1441609"/>
            <a:ext cx="3716019" cy="585273"/>
          </a:xfrm>
          <a:prstGeom prst="rect">
            <a:avLst/>
          </a:prstGeom>
        </p:spPr>
      </p:pic>
      <p:sp>
        <p:nvSpPr>
          <p:cNvPr id="80" name="Right Triangle 79">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3E84BD56-679D-4E0C-9C9B-D694ABF07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2567" y="2843319"/>
            <a:ext cx="3474720" cy="1883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Triangle 83">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03DB71A4-74AA-406D-9553-61C0C6D23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1093" y="1481744"/>
            <a:ext cx="1557796" cy="1362456"/>
          </a:xfrm>
          <a:custGeom>
            <a:avLst/>
            <a:gdLst>
              <a:gd name="connsiteX0" fmla="*/ 0 w 1557796"/>
              <a:gd name="connsiteY0" fmla="*/ 0 h 1362456"/>
              <a:gd name="connsiteX1" fmla="*/ 1557796 w 1557796"/>
              <a:gd name="connsiteY1" fmla="*/ 0 h 1362456"/>
              <a:gd name="connsiteX2" fmla="*/ 1557796 w 1557796"/>
              <a:gd name="connsiteY2" fmla="*/ 1362456 h 1362456"/>
              <a:gd name="connsiteX3" fmla="*/ 1090945 w 1557796"/>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557796" h="1362456">
                <a:moveTo>
                  <a:pt x="0" y="0"/>
                </a:moveTo>
                <a:lnTo>
                  <a:pt x="1557796" y="0"/>
                </a:lnTo>
                <a:lnTo>
                  <a:pt x="1557796" y="1362456"/>
                </a:lnTo>
                <a:lnTo>
                  <a:pt x="1090945" y="136245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88" name="Right Triangle 87">
            <a:extLst>
              <a:ext uri="{FF2B5EF4-FFF2-40B4-BE49-F238E27FC236}">
                <a16:creationId xmlns:a16="http://schemas.microsoft.com/office/drawing/2014/main" id="{DA9994C2-211B-4BF6-B6A0-D6747159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148010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n 8">
            <a:extLst>
              <a:ext uri="{FF2B5EF4-FFF2-40B4-BE49-F238E27FC236}">
                <a16:creationId xmlns:a16="http://schemas.microsoft.com/office/drawing/2014/main" id="{0E33BE25-FDE4-4D43-A866-4F4CC51A2406}"/>
              </a:ext>
            </a:extLst>
          </p:cNvPr>
          <p:cNvPicPr>
            <a:picLocks noChangeAspect="1"/>
          </p:cNvPicPr>
          <p:nvPr/>
        </p:nvPicPr>
        <p:blipFill>
          <a:blip r:embed="rId7"/>
          <a:stretch>
            <a:fillRect/>
          </a:stretch>
        </p:blipFill>
        <p:spPr>
          <a:xfrm>
            <a:off x="786047" y="4405007"/>
            <a:ext cx="2032216" cy="355637"/>
          </a:xfrm>
          <a:prstGeom prst="rect">
            <a:avLst/>
          </a:prstGeom>
        </p:spPr>
      </p:pic>
      <p:pic>
        <p:nvPicPr>
          <p:cNvPr id="7" name="Imagen 6">
            <a:extLst>
              <a:ext uri="{FF2B5EF4-FFF2-40B4-BE49-F238E27FC236}">
                <a16:creationId xmlns:a16="http://schemas.microsoft.com/office/drawing/2014/main" id="{791CC6BB-69DE-4DDD-9659-5269DAB53296}"/>
              </a:ext>
            </a:extLst>
          </p:cNvPr>
          <p:cNvPicPr>
            <a:picLocks noChangeAspect="1"/>
          </p:cNvPicPr>
          <p:nvPr/>
        </p:nvPicPr>
        <p:blipFill>
          <a:blip r:embed="rId8"/>
          <a:stretch>
            <a:fillRect/>
          </a:stretch>
        </p:blipFill>
        <p:spPr>
          <a:xfrm>
            <a:off x="4285397" y="3536040"/>
            <a:ext cx="3113886" cy="498221"/>
          </a:xfrm>
          <a:prstGeom prst="rect">
            <a:avLst/>
          </a:prstGeom>
        </p:spPr>
      </p:pic>
      <p:sp>
        <p:nvSpPr>
          <p:cNvPr id="90" name="Right Triangle 89">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Content Placeholder 58">
            <a:extLst>
              <a:ext uri="{FF2B5EF4-FFF2-40B4-BE49-F238E27FC236}">
                <a16:creationId xmlns:a16="http://schemas.microsoft.com/office/drawing/2014/main" id="{386548DB-F1CE-4176-95EF-052B0459BBC0}"/>
              </a:ext>
            </a:extLst>
          </p:cNvPr>
          <p:cNvSpPr>
            <a:spLocks noGrp="1"/>
          </p:cNvSpPr>
          <p:nvPr>
            <p:ph idx="1"/>
          </p:nvPr>
        </p:nvSpPr>
        <p:spPr>
          <a:xfrm>
            <a:off x="7855297" y="3153048"/>
            <a:ext cx="3706577" cy="3061485"/>
          </a:xfrm>
        </p:spPr>
        <p:txBody>
          <a:bodyPr anchor="ctr">
            <a:normAutofit/>
          </a:bodyPr>
          <a:lstStyle/>
          <a:p>
            <a:pPr algn="ctr"/>
            <a:endParaRPr lang="en-US" dirty="0"/>
          </a:p>
        </p:txBody>
      </p:sp>
    </p:spTree>
    <p:extLst>
      <p:ext uri="{BB962C8B-B14F-4D97-AF65-F5344CB8AC3E}">
        <p14:creationId xmlns:p14="http://schemas.microsoft.com/office/powerpoint/2010/main" val="32442724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820A7-9AB3-448E-840D-28BC802FA39B}"/>
              </a:ext>
            </a:extLst>
          </p:cNvPr>
          <p:cNvSpPr>
            <a:spLocks noGrp="1"/>
          </p:cNvSpPr>
          <p:nvPr>
            <p:ph type="title"/>
          </p:nvPr>
        </p:nvSpPr>
        <p:spPr/>
        <p:txBody>
          <a:bodyPr/>
          <a:lstStyle/>
          <a:p>
            <a:r>
              <a:rPr lang="es-CO" dirty="0"/>
              <a:t>Referentes</a:t>
            </a:r>
          </a:p>
        </p:txBody>
      </p:sp>
      <p:sp>
        <p:nvSpPr>
          <p:cNvPr id="3" name="Marcador de contenido 2">
            <a:extLst>
              <a:ext uri="{FF2B5EF4-FFF2-40B4-BE49-F238E27FC236}">
                <a16:creationId xmlns:a16="http://schemas.microsoft.com/office/drawing/2014/main" id="{F042F1A7-B9F4-4913-8F10-A267172BA426}"/>
              </a:ext>
            </a:extLst>
          </p:cNvPr>
          <p:cNvSpPr>
            <a:spLocks noGrp="1"/>
          </p:cNvSpPr>
          <p:nvPr>
            <p:ph idx="1"/>
          </p:nvPr>
        </p:nvSpPr>
        <p:spPr/>
        <p:txBody>
          <a:bodyPr/>
          <a:lstStyle/>
          <a:p>
            <a:r>
              <a:rPr lang="es-CO" dirty="0">
                <a:hlinkClick r:id="rId2"/>
              </a:rPr>
              <a:t>https://jacekjeznach.com/</a:t>
            </a:r>
            <a:endParaRPr lang="es-CO" dirty="0"/>
          </a:p>
          <a:p>
            <a:r>
              <a:rPr lang="es-ES" dirty="0"/>
              <a:t>Diseño en una sola pagina:</a:t>
            </a:r>
            <a:endParaRPr lang="es-ES" dirty="0">
              <a:hlinkClick r:id="rId3"/>
            </a:endParaRPr>
          </a:p>
          <a:p>
            <a:pPr lvl="1"/>
            <a:r>
              <a:rPr lang="es-CO" dirty="0">
                <a:hlinkClick r:id="rId3"/>
              </a:rPr>
              <a:t>https://www.v76.com/</a:t>
            </a:r>
            <a:r>
              <a:rPr lang="es-CO" dirty="0"/>
              <a:t> </a:t>
            </a:r>
          </a:p>
          <a:p>
            <a:r>
              <a:rPr lang="es-CO" dirty="0"/>
              <a:t>Iconos flotantes y menú escondido tipo </a:t>
            </a:r>
            <a:r>
              <a:rPr lang="es-CO" dirty="0" err="1"/>
              <a:t>mobile</a:t>
            </a:r>
            <a:endParaRPr lang="es-CO" dirty="0"/>
          </a:p>
          <a:p>
            <a:pPr lvl="1"/>
            <a:r>
              <a:rPr lang="es-CO" dirty="0">
                <a:hlinkClick r:id="rId4"/>
              </a:rPr>
              <a:t>http://brianhoffdesign.com/#/work/markerly</a:t>
            </a:r>
            <a:endParaRPr lang="es-CO" dirty="0"/>
          </a:p>
          <a:p>
            <a:r>
              <a:rPr lang="es-CO" dirty="0"/>
              <a:t>Objetos 3d con movimiento y el cursor se transforma en un botón de </a:t>
            </a:r>
            <a:r>
              <a:rPr lang="es-CO" dirty="0" err="1"/>
              <a:t>play</a:t>
            </a:r>
            <a:endParaRPr lang="es-CO" dirty="0"/>
          </a:p>
          <a:p>
            <a:pPr lvl="1"/>
            <a:r>
              <a:rPr lang="es-CO" dirty="0">
                <a:hlinkClick r:id="rId5"/>
              </a:rPr>
              <a:t>https://locomotive.ca/en/projects/spire</a:t>
            </a:r>
            <a:endParaRPr lang="es-CO" dirty="0"/>
          </a:p>
        </p:txBody>
      </p:sp>
    </p:spTree>
    <p:extLst>
      <p:ext uri="{BB962C8B-B14F-4D97-AF65-F5344CB8AC3E}">
        <p14:creationId xmlns:p14="http://schemas.microsoft.com/office/powerpoint/2010/main" val="4049905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7BD60F-653E-49EF-BEB6-87ECF77AF70D}"/>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9578B128-6263-4D9A-9410-1EDDB1CC1A52}"/>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D10E2AE6-2124-4BCC-A354-758BD0CEB8D8}"/>
              </a:ext>
            </a:extLst>
          </p:cNvPr>
          <p:cNvPicPr>
            <a:picLocks noChangeAspect="1"/>
          </p:cNvPicPr>
          <p:nvPr/>
        </p:nvPicPr>
        <p:blipFill>
          <a:blip r:embed="rId2"/>
          <a:stretch>
            <a:fillRect/>
          </a:stretch>
        </p:blipFill>
        <p:spPr>
          <a:xfrm>
            <a:off x="530607" y="0"/>
            <a:ext cx="11130785" cy="6858000"/>
          </a:xfrm>
          <a:prstGeom prst="rect">
            <a:avLst/>
          </a:prstGeom>
        </p:spPr>
      </p:pic>
    </p:spTree>
    <p:extLst>
      <p:ext uri="{BB962C8B-B14F-4D97-AF65-F5344CB8AC3E}">
        <p14:creationId xmlns:p14="http://schemas.microsoft.com/office/powerpoint/2010/main" val="2958828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D6587C-FDFA-475B-8BE3-B8958F0A63B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Menu Escondido</a:t>
            </a:r>
            <a:endParaRPr lang="en-US" sz="48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65DD9421-094A-4AF0-86C3-8D9DBBD79BB9}"/>
              </a:ext>
            </a:extLst>
          </p:cNvPr>
          <p:cNvPicPr>
            <a:picLocks noGrp="1" noChangeAspect="1"/>
          </p:cNvPicPr>
          <p:nvPr>
            <p:ph idx="1"/>
          </p:nvPr>
        </p:nvPicPr>
        <p:blipFill>
          <a:blip r:embed="rId2"/>
          <a:stretch>
            <a:fillRect/>
          </a:stretch>
        </p:blipFill>
        <p:spPr>
          <a:xfrm>
            <a:off x="5953309" y="492573"/>
            <a:ext cx="4954570" cy="5880796"/>
          </a:xfrm>
          <a:prstGeom prst="rect">
            <a:avLst/>
          </a:prstGeom>
        </p:spPr>
      </p:pic>
      <p:pic>
        <p:nvPicPr>
          <p:cNvPr id="14" name="Imagen 13">
            <a:extLst>
              <a:ext uri="{FF2B5EF4-FFF2-40B4-BE49-F238E27FC236}">
                <a16:creationId xmlns:a16="http://schemas.microsoft.com/office/drawing/2014/main" id="{590B62B4-AFB2-4B36-8769-E6C36C2099EC}"/>
              </a:ext>
            </a:extLst>
          </p:cNvPr>
          <p:cNvPicPr>
            <a:picLocks noChangeAspect="1"/>
          </p:cNvPicPr>
          <p:nvPr/>
        </p:nvPicPr>
        <p:blipFill>
          <a:blip r:embed="rId3"/>
          <a:stretch>
            <a:fillRect/>
          </a:stretch>
        </p:blipFill>
        <p:spPr>
          <a:xfrm>
            <a:off x="11717398" y="-18047"/>
            <a:ext cx="474602" cy="6858000"/>
          </a:xfrm>
          <a:prstGeom prst="rect">
            <a:avLst/>
          </a:prstGeom>
        </p:spPr>
      </p:pic>
    </p:spTree>
    <p:extLst>
      <p:ext uri="{BB962C8B-B14F-4D97-AF65-F5344CB8AC3E}">
        <p14:creationId xmlns:p14="http://schemas.microsoft.com/office/powerpoint/2010/main" val="1249918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8" name="Rectangle 3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F5078C6-6CC3-4A88-BB32-B77C06688D65}"/>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Paletas</a:t>
            </a:r>
          </a:p>
        </p:txBody>
      </p:sp>
      <p:pic>
        <p:nvPicPr>
          <p:cNvPr id="5" name="Imagen 4" descr="Imagen que contiene captura de pantalla&#10;&#10;Descripción generada con confianza muy alta">
            <a:extLst>
              <a:ext uri="{FF2B5EF4-FFF2-40B4-BE49-F238E27FC236}">
                <a16:creationId xmlns:a16="http://schemas.microsoft.com/office/drawing/2014/main" id="{6DF3B94C-A89D-4D78-A2FE-3CDCDDFAEF47}"/>
              </a:ext>
            </a:extLst>
          </p:cNvPr>
          <p:cNvPicPr>
            <a:picLocks noChangeAspect="1"/>
          </p:cNvPicPr>
          <p:nvPr/>
        </p:nvPicPr>
        <p:blipFill>
          <a:blip r:embed="rId2"/>
          <a:stretch>
            <a:fillRect/>
          </a:stretch>
        </p:blipFill>
        <p:spPr>
          <a:xfrm>
            <a:off x="1348249" y="307731"/>
            <a:ext cx="1369190" cy="3997637"/>
          </a:xfrm>
          <a:prstGeom prst="rect">
            <a:avLst/>
          </a:prstGeom>
        </p:spPr>
      </p:pic>
      <p:pic>
        <p:nvPicPr>
          <p:cNvPr id="26" name="Imagen 25" descr="Imagen que contiene captura de pantalla&#10;&#10;Descripción generada con confianza muy alta">
            <a:extLst>
              <a:ext uri="{FF2B5EF4-FFF2-40B4-BE49-F238E27FC236}">
                <a16:creationId xmlns:a16="http://schemas.microsoft.com/office/drawing/2014/main" id="{0207A520-715A-4FED-AF14-DDCA761EBB35}"/>
              </a:ext>
            </a:extLst>
          </p:cNvPr>
          <p:cNvPicPr>
            <a:picLocks noChangeAspect="1"/>
          </p:cNvPicPr>
          <p:nvPr/>
        </p:nvPicPr>
        <p:blipFill>
          <a:blip r:embed="rId3"/>
          <a:stretch>
            <a:fillRect/>
          </a:stretch>
        </p:blipFill>
        <p:spPr>
          <a:xfrm>
            <a:off x="5262887" y="307731"/>
            <a:ext cx="1679007" cy="3997637"/>
          </a:xfrm>
          <a:prstGeom prst="rect">
            <a:avLst/>
          </a:prstGeom>
        </p:spPr>
      </p:pic>
      <p:cxnSp>
        <p:nvCxnSpPr>
          <p:cNvPr id="39" name="Straight Connector 3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Imagen 3" descr="Imagen que contiene captura de pantalla&#10;&#10;Descripción generada con confianza muy alta">
            <a:extLst>
              <a:ext uri="{FF2B5EF4-FFF2-40B4-BE49-F238E27FC236}">
                <a16:creationId xmlns:a16="http://schemas.microsoft.com/office/drawing/2014/main" id="{CCA28C4F-00FA-4459-A068-D2229AF2ABE0}"/>
              </a:ext>
            </a:extLst>
          </p:cNvPr>
          <p:cNvPicPr>
            <a:picLocks noChangeAspect="1"/>
          </p:cNvPicPr>
          <p:nvPr/>
        </p:nvPicPr>
        <p:blipFill>
          <a:blip r:embed="rId4"/>
          <a:stretch>
            <a:fillRect/>
          </a:stretch>
        </p:blipFill>
        <p:spPr>
          <a:xfrm>
            <a:off x="9487082" y="330045"/>
            <a:ext cx="1349201" cy="3997637"/>
          </a:xfrm>
          <a:prstGeom prst="rect">
            <a:avLst/>
          </a:prstGeom>
        </p:spPr>
      </p:pic>
      <p:cxnSp>
        <p:nvCxnSpPr>
          <p:cNvPr id="37" name="Straight Connector 3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847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D552A9-CC9A-411F-B2ED-6EA9B7ADB970}"/>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Paleta</a:t>
            </a:r>
          </a:p>
        </p:txBody>
      </p:sp>
      <p:sp>
        <p:nvSpPr>
          <p:cNvPr id="5" name="Rectángulo 4">
            <a:extLst>
              <a:ext uri="{FF2B5EF4-FFF2-40B4-BE49-F238E27FC236}">
                <a16:creationId xmlns:a16="http://schemas.microsoft.com/office/drawing/2014/main" id="{86B2B908-1EC5-41C2-84A7-2ED5C1A8E534}"/>
              </a:ext>
            </a:extLst>
          </p:cNvPr>
          <p:cNvSpPr/>
          <p:nvPr/>
        </p:nvSpPr>
        <p:spPr>
          <a:xfrm rot="10800000">
            <a:off x="828758" y="1110923"/>
            <a:ext cx="10546905" cy="704850"/>
          </a:xfrm>
          <a:prstGeom prst="rect">
            <a:avLst/>
          </a:prstGeom>
          <a:gradFill flip="none" rotWithShape="1">
            <a:gsLst>
              <a:gs pos="1000">
                <a:schemeClr val="bg1"/>
              </a:gs>
              <a:gs pos="15000">
                <a:srgbClr val="00DFFC"/>
              </a:gs>
              <a:gs pos="98760">
                <a:srgbClr val="343838"/>
              </a:gs>
              <a:gs pos="86364">
                <a:srgbClr val="005F6B"/>
              </a:gs>
              <a:gs pos="51000">
                <a:srgbClr val="00B4CC"/>
              </a:gs>
              <a:gs pos="69008">
                <a:srgbClr val="008C9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5879127A-9F5C-4FDD-8D19-EAAA333A952A}"/>
              </a:ext>
            </a:extLst>
          </p:cNvPr>
          <p:cNvPicPr>
            <a:picLocks noChangeAspect="1"/>
          </p:cNvPicPr>
          <p:nvPr/>
        </p:nvPicPr>
        <p:blipFill>
          <a:blip r:embed="rId2"/>
          <a:stretch>
            <a:fillRect/>
          </a:stretch>
        </p:blipFill>
        <p:spPr>
          <a:xfrm>
            <a:off x="787984" y="1982814"/>
            <a:ext cx="10546904" cy="1687502"/>
          </a:xfrm>
          <a:prstGeom prst="rect">
            <a:avLst/>
          </a:prstGeom>
        </p:spPr>
      </p:pic>
      <p:sp>
        <p:nvSpPr>
          <p:cNvPr id="3" name="Rectángulo 2">
            <a:extLst>
              <a:ext uri="{FF2B5EF4-FFF2-40B4-BE49-F238E27FC236}">
                <a16:creationId xmlns:a16="http://schemas.microsoft.com/office/drawing/2014/main" id="{E4C7C894-57BB-445F-9292-58ED20B7BF81}"/>
              </a:ext>
            </a:extLst>
          </p:cNvPr>
          <p:cNvSpPr/>
          <p:nvPr/>
        </p:nvSpPr>
        <p:spPr>
          <a:xfrm>
            <a:off x="446921" y="7605785"/>
            <a:ext cx="442128" cy="436668"/>
          </a:xfrm>
          <a:prstGeom prst="rect">
            <a:avLst/>
          </a:prstGeom>
          <a:solidFill>
            <a:srgbClr val="343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B6E3E75-AA26-4144-A1F6-57B6ADF5BE97}"/>
              </a:ext>
            </a:extLst>
          </p:cNvPr>
          <p:cNvSpPr/>
          <p:nvPr/>
        </p:nvSpPr>
        <p:spPr>
          <a:xfrm>
            <a:off x="3387411" y="7578337"/>
            <a:ext cx="442128" cy="436668"/>
          </a:xfrm>
          <a:prstGeom prst="rect">
            <a:avLst/>
          </a:prstGeom>
          <a:solidFill>
            <a:srgbClr val="005F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FD2802DA-83B3-43FF-A66E-DA9A683BAB9D}"/>
              </a:ext>
            </a:extLst>
          </p:cNvPr>
          <p:cNvSpPr/>
          <p:nvPr/>
        </p:nvSpPr>
        <p:spPr>
          <a:xfrm>
            <a:off x="5493099" y="7578337"/>
            <a:ext cx="442128" cy="436668"/>
          </a:xfrm>
          <a:prstGeom prst="rect">
            <a:avLst/>
          </a:prstGeom>
          <a:solidFill>
            <a:srgbClr val="008C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87C2F07C-BF56-4054-B605-C0F29256D4A0}"/>
              </a:ext>
            </a:extLst>
          </p:cNvPr>
          <p:cNvSpPr/>
          <p:nvPr/>
        </p:nvSpPr>
        <p:spPr>
          <a:xfrm>
            <a:off x="7598787" y="7578337"/>
            <a:ext cx="442128" cy="436668"/>
          </a:xfrm>
          <a:prstGeom prst="rect">
            <a:avLst/>
          </a:prstGeom>
          <a:solidFill>
            <a:srgbClr val="00B4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CCEA3F26-8A12-470F-8238-CE87B87F27B2}"/>
              </a:ext>
            </a:extLst>
          </p:cNvPr>
          <p:cNvSpPr/>
          <p:nvPr/>
        </p:nvSpPr>
        <p:spPr>
          <a:xfrm>
            <a:off x="9704475" y="7578337"/>
            <a:ext cx="442128" cy="436668"/>
          </a:xfrm>
          <a:prstGeom prst="rect">
            <a:avLst/>
          </a:prstGeom>
          <a:solidFill>
            <a:srgbClr val="00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a:extLst>
              <a:ext uri="{FF2B5EF4-FFF2-40B4-BE49-F238E27FC236}">
                <a16:creationId xmlns:a16="http://schemas.microsoft.com/office/drawing/2014/main" id="{7918C305-D346-4056-817C-AB5B085C0573}"/>
              </a:ext>
            </a:extLst>
          </p:cNvPr>
          <p:cNvPicPr>
            <a:picLocks noChangeAspect="1"/>
          </p:cNvPicPr>
          <p:nvPr/>
        </p:nvPicPr>
        <p:blipFill rotWithShape="1">
          <a:blip r:embed="rId3"/>
          <a:srcRect t="4751"/>
          <a:stretch/>
        </p:blipFill>
        <p:spPr>
          <a:xfrm>
            <a:off x="953133" y="7415629"/>
            <a:ext cx="1495425" cy="762083"/>
          </a:xfrm>
          <a:prstGeom prst="rect">
            <a:avLst/>
          </a:prstGeom>
        </p:spPr>
      </p:pic>
      <p:sp>
        <p:nvSpPr>
          <p:cNvPr id="6" name="CuadroTexto 5">
            <a:extLst>
              <a:ext uri="{FF2B5EF4-FFF2-40B4-BE49-F238E27FC236}">
                <a16:creationId xmlns:a16="http://schemas.microsoft.com/office/drawing/2014/main" id="{C9D56E3F-E3E7-44C6-A25F-FB67AC68B8FB}"/>
              </a:ext>
            </a:extLst>
          </p:cNvPr>
          <p:cNvSpPr txBox="1"/>
          <p:nvPr/>
        </p:nvSpPr>
        <p:spPr>
          <a:xfrm>
            <a:off x="224594" y="8105896"/>
            <a:ext cx="1002197" cy="369332"/>
          </a:xfrm>
          <a:prstGeom prst="rect">
            <a:avLst/>
          </a:prstGeom>
          <a:noFill/>
        </p:spPr>
        <p:txBody>
          <a:bodyPr wrap="none" rtlCol="0">
            <a:spAutoFit/>
          </a:bodyPr>
          <a:lstStyle/>
          <a:p>
            <a:r>
              <a:rPr lang="es-CO" b="1" dirty="0"/>
              <a:t>#343838</a:t>
            </a:r>
          </a:p>
        </p:txBody>
      </p:sp>
      <p:pic>
        <p:nvPicPr>
          <p:cNvPr id="7" name="Imagen 6">
            <a:extLst>
              <a:ext uri="{FF2B5EF4-FFF2-40B4-BE49-F238E27FC236}">
                <a16:creationId xmlns:a16="http://schemas.microsoft.com/office/drawing/2014/main" id="{DB91605C-8360-46D5-B371-69A3139961C5}"/>
              </a:ext>
            </a:extLst>
          </p:cNvPr>
          <p:cNvPicPr>
            <a:picLocks noChangeAspect="1"/>
          </p:cNvPicPr>
          <p:nvPr/>
        </p:nvPicPr>
        <p:blipFill>
          <a:blip r:embed="rId4"/>
          <a:stretch>
            <a:fillRect/>
          </a:stretch>
        </p:blipFill>
        <p:spPr>
          <a:xfrm>
            <a:off x="3902218" y="7435292"/>
            <a:ext cx="1447800" cy="657225"/>
          </a:xfrm>
          <a:prstGeom prst="rect">
            <a:avLst/>
          </a:prstGeom>
        </p:spPr>
      </p:pic>
      <p:pic>
        <p:nvPicPr>
          <p:cNvPr id="15" name="Imagen 14">
            <a:extLst>
              <a:ext uri="{FF2B5EF4-FFF2-40B4-BE49-F238E27FC236}">
                <a16:creationId xmlns:a16="http://schemas.microsoft.com/office/drawing/2014/main" id="{628E0973-2940-49BE-BB72-CB7312317084}"/>
              </a:ext>
            </a:extLst>
          </p:cNvPr>
          <p:cNvPicPr>
            <a:picLocks noChangeAspect="1"/>
          </p:cNvPicPr>
          <p:nvPr/>
        </p:nvPicPr>
        <p:blipFill>
          <a:blip r:embed="rId5"/>
          <a:stretch>
            <a:fillRect/>
          </a:stretch>
        </p:blipFill>
        <p:spPr>
          <a:xfrm>
            <a:off x="5999311" y="7383462"/>
            <a:ext cx="1447800" cy="676275"/>
          </a:xfrm>
          <a:prstGeom prst="rect">
            <a:avLst/>
          </a:prstGeom>
        </p:spPr>
      </p:pic>
      <p:pic>
        <p:nvPicPr>
          <p:cNvPr id="16" name="Imagen 15">
            <a:extLst>
              <a:ext uri="{FF2B5EF4-FFF2-40B4-BE49-F238E27FC236}">
                <a16:creationId xmlns:a16="http://schemas.microsoft.com/office/drawing/2014/main" id="{4C3FD6EC-6AC8-402A-9D30-40A7CDF028C9}"/>
              </a:ext>
            </a:extLst>
          </p:cNvPr>
          <p:cNvPicPr>
            <a:picLocks noChangeAspect="1"/>
          </p:cNvPicPr>
          <p:nvPr/>
        </p:nvPicPr>
        <p:blipFill>
          <a:blip r:embed="rId6"/>
          <a:stretch>
            <a:fillRect/>
          </a:stretch>
        </p:blipFill>
        <p:spPr>
          <a:xfrm>
            <a:off x="8148812" y="7325561"/>
            <a:ext cx="1466850" cy="742950"/>
          </a:xfrm>
          <a:prstGeom prst="rect">
            <a:avLst/>
          </a:prstGeom>
        </p:spPr>
      </p:pic>
      <p:pic>
        <p:nvPicPr>
          <p:cNvPr id="17" name="Imagen 16">
            <a:extLst>
              <a:ext uri="{FF2B5EF4-FFF2-40B4-BE49-F238E27FC236}">
                <a16:creationId xmlns:a16="http://schemas.microsoft.com/office/drawing/2014/main" id="{2B663A79-7056-4DE1-A225-A5B1EB2B0A52}"/>
              </a:ext>
            </a:extLst>
          </p:cNvPr>
          <p:cNvPicPr>
            <a:picLocks noChangeAspect="1"/>
          </p:cNvPicPr>
          <p:nvPr/>
        </p:nvPicPr>
        <p:blipFill>
          <a:blip r:embed="rId7"/>
          <a:stretch>
            <a:fillRect/>
          </a:stretch>
        </p:blipFill>
        <p:spPr>
          <a:xfrm>
            <a:off x="10310762" y="7319680"/>
            <a:ext cx="1457325" cy="695325"/>
          </a:xfrm>
          <a:prstGeom prst="rect">
            <a:avLst/>
          </a:prstGeom>
        </p:spPr>
      </p:pic>
      <p:sp>
        <p:nvSpPr>
          <p:cNvPr id="18" name="CuadroTexto 17">
            <a:extLst>
              <a:ext uri="{FF2B5EF4-FFF2-40B4-BE49-F238E27FC236}">
                <a16:creationId xmlns:a16="http://schemas.microsoft.com/office/drawing/2014/main" id="{FBB26A7B-7F12-443F-BDF9-7C3C99548B75}"/>
              </a:ext>
            </a:extLst>
          </p:cNvPr>
          <p:cNvSpPr txBox="1"/>
          <p:nvPr/>
        </p:nvSpPr>
        <p:spPr>
          <a:xfrm>
            <a:off x="9493483" y="8028307"/>
            <a:ext cx="989310" cy="646331"/>
          </a:xfrm>
          <a:prstGeom prst="rect">
            <a:avLst/>
          </a:prstGeom>
          <a:noFill/>
        </p:spPr>
        <p:txBody>
          <a:bodyPr wrap="none" rtlCol="0">
            <a:spAutoFit/>
          </a:bodyPr>
          <a:lstStyle/>
          <a:p>
            <a:r>
              <a:rPr lang="es-CO" b="1" dirty="0"/>
              <a:t>#00E9FC</a:t>
            </a:r>
          </a:p>
          <a:p>
            <a:endParaRPr lang="es-CO" dirty="0"/>
          </a:p>
        </p:txBody>
      </p:sp>
      <p:sp>
        <p:nvSpPr>
          <p:cNvPr id="19" name="CuadroTexto 18">
            <a:extLst>
              <a:ext uri="{FF2B5EF4-FFF2-40B4-BE49-F238E27FC236}">
                <a16:creationId xmlns:a16="http://schemas.microsoft.com/office/drawing/2014/main" id="{880E1300-1A36-4618-9146-8963A1516AA1}"/>
              </a:ext>
            </a:extLst>
          </p:cNvPr>
          <p:cNvSpPr txBox="1"/>
          <p:nvPr/>
        </p:nvSpPr>
        <p:spPr>
          <a:xfrm>
            <a:off x="7384210" y="8030130"/>
            <a:ext cx="1024639" cy="646331"/>
          </a:xfrm>
          <a:prstGeom prst="rect">
            <a:avLst/>
          </a:prstGeom>
          <a:noFill/>
        </p:spPr>
        <p:txBody>
          <a:bodyPr wrap="none" rtlCol="0">
            <a:spAutoFit/>
          </a:bodyPr>
          <a:lstStyle/>
          <a:p>
            <a:r>
              <a:rPr lang="es-CO" b="1" dirty="0"/>
              <a:t>#00B4CC</a:t>
            </a:r>
          </a:p>
          <a:p>
            <a:endParaRPr lang="es-CO" dirty="0"/>
          </a:p>
        </p:txBody>
      </p:sp>
      <p:sp>
        <p:nvSpPr>
          <p:cNvPr id="20" name="CuadroTexto 19">
            <a:extLst>
              <a:ext uri="{FF2B5EF4-FFF2-40B4-BE49-F238E27FC236}">
                <a16:creationId xmlns:a16="http://schemas.microsoft.com/office/drawing/2014/main" id="{E044DB8B-6AAB-48A3-A3D9-F09A235F4E36}"/>
              </a:ext>
            </a:extLst>
          </p:cNvPr>
          <p:cNvSpPr txBox="1"/>
          <p:nvPr/>
        </p:nvSpPr>
        <p:spPr>
          <a:xfrm>
            <a:off x="5275607" y="8030130"/>
            <a:ext cx="1002197" cy="646331"/>
          </a:xfrm>
          <a:prstGeom prst="rect">
            <a:avLst/>
          </a:prstGeom>
          <a:noFill/>
        </p:spPr>
        <p:txBody>
          <a:bodyPr wrap="none" rtlCol="0">
            <a:spAutoFit/>
          </a:bodyPr>
          <a:lstStyle/>
          <a:p>
            <a:r>
              <a:rPr lang="es-CO" b="1" dirty="0"/>
              <a:t>#008C9E</a:t>
            </a:r>
          </a:p>
          <a:p>
            <a:endParaRPr lang="es-CO" dirty="0"/>
          </a:p>
        </p:txBody>
      </p:sp>
      <p:sp>
        <p:nvSpPr>
          <p:cNvPr id="21" name="CuadroTexto 20">
            <a:extLst>
              <a:ext uri="{FF2B5EF4-FFF2-40B4-BE49-F238E27FC236}">
                <a16:creationId xmlns:a16="http://schemas.microsoft.com/office/drawing/2014/main" id="{21C53FEB-5D90-44D9-954D-F5D38BBB7F93}"/>
              </a:ext>
            </a:extLst>
          </p:cNvPr>
          <p:cNvSpPr txBox="1"/>
          <p:nvPr/>
        </p:nvSpPr>
        <p:spPr>
          <a:xfrm>
            <a:off x="3207118" y="8059889"/>
            <a:ext cx="1003801" cy="646331"/>
          </a:xfrm>
          <a:prstGeom prst="rect">
            <a:avLst/>
          </a:prstGeom>
          <a:noFill/>
        </p:spPr>
        <p:txBody>
          <a:bodyPr wrap="none" rtlCol="0">
            <a:spAutoFit/>
          </a:bodyPr>
          <a:lstStyle/>
          <a:p>
            <a:r>
              <a:rPr lang="es-CO" b="1" dirty="0"/>
              <a:t>#005F6B</a:t>
            </a:r>
          </a:p>
          <a:p>
            <a:endParaRPr lang="es-CO" dirty="0"/>
          </a:p>
        </p:txBody>
      </p:sp>
    </p:spTree>
    <p:extLst>
      <p:ext uri="{BB962C8B-B14F-4D97-AF65-F5344CB8AC3E}">
        <p14:creationId xmlns:p14="http://schemas.microsoft.com/office/powerpoint/2010/main" val="3576404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D552A9-CC9A-411F-B2ED-6EA9B7ADB970}"/>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Paleta</a:t>
            </a:r>
          </a:p>
        </p:txBody>
      </p:sp>
      <p:pic>
        <p:nvPicPr>
          <p:cNvPr id="26" name="Imagen 25">
            <a:extLst>
              <a:ext uri="{FF2B5EF4-FFF2-40B4-BE49-F238E27FC236}">
                <a16:creationId xmlns:a16="http://schemas.microsoft.com/office/drawing/2014/main" id="{A2255D18-9738-41B6-9B5C-094A80FAC5BB}"/>
              </a:ext>
            </a:extLst>
          </p:cNvPr>
          <p:cNvPicPr>
            <a:picLocks noChangeAspect="1"/>
          </p:cNvPicPr>
          <p:nvPr/>
        </p:nvPicPr>
        <p:blipFill>
          <a:blip r:embed="rId3"/>
          <a:stretch>
            <a:fillRect/>
          </a:stretch>
        </p:blipFill>
        <p:spPr>
          <a:xfrm>
            <a:off x="707011" y="284267"/>
            <a:ext cx="11015089" cy="1389938"/>
          </a:xfrm>
          <a:prstGeom prst="rect">
            <a:avLst/>
          </a:prstGeom>
        </p:spPr>
      </p:pic>
      <p:pic>
        <p:nvPicPr>
          <p:cNvPr id="27" name="Imagen 3">
            <a:extLst>
              <a:ext uri="{FF2B5EF4-FFF2-40B4-BE49-F238E27FC236}">
                <a16:creationId xmlns:a16="http://schemas.microsoft.com/office/drawing/2014/main" id="{B2C0D04E-D820-418D-8C28-7D8438A81EB7}"/>
              </a:ext>
            </a:extLst>
          </p:cNvPr>
          <p:cNvPicPr>
            <a:picLocks noGrp="1" noChangeAspect="1"/>
          </p:cNvPicPr>
          <p:nvPr>
            <p:ph idx="1"/>
          </p:nvPr>
        </p:nvPicPr>
        <p:blipFill>
          <a:blip r:embed="rId4"/>
          <a:stretch>
            <a:fillRect/>
          </a:stretch>
        </p:blipFill>
        <p:spPr>
          <a:xfrm>
            <a:off x="638980" y="1865834"/>
            <a:ext cx="11083120" cy="1907757"/>
          </a:xfrm>
          <a:prstGeom prst="rect">
            <a:avLst/>
          </a:prstGeom>
        </p:spPr>
      </p:pic>
    </p:spTree>
    <p:extLst>
      <p:ext uri="{BB962C8B-B14F-4D97-AF65-F5344CB8AC3E}">
        <p14:creationId xmlns:p14="http://schemas.microsoft.com/office/powerpoint/2010/main" val="1911723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D552A9-CC9A-411F-B2ED-6EA9B7ADB970}"/>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Paleta Modo </a:t>
            </a:r>
            <a:r>
              <a:rPr lang="en-US" sz="6000" kern="1200" dirty="0" err="1">
                <a:solidFill>
                  <a:srgbClr val="FFFFFF"/>
                </a:solidFill>
                <a:latin typeface="+mj-lt"/>
                <a:ea typeface="+mj-ea"/>
                <a:cs typeface="+mj-cs"/>
              </a:rPr>
              <a:t>Nocturno</a:t>
            </a:r>
            <a:endParaRPr lang="en-US" sz="6000" kern="1200" dirty="0">
              <a:solidFill>
                <a:srgbClr val="FFFFFF"/>
              </a:solidFill>
              <a:latin typeface="+mj-lt"/>
              <a:ea typeface="+mj-ea"/>
              <a:cs typeface="+mj-cs"/>
            </a:endParaRPr>
          </a:p>
        </p:txBody>
      </p:sp>
      <p:sp>
        <p:nvSpPr>
          <p:cNvPr id="5" name="Rectángulo 4">
            <a:extLst>
              <a:ext uri="{FF2B5EF4-FFF2-40B4-BE49-F238E27FC236}">
                <a16:creationId xmlns:a16="http://schemas.microsoft.com/office/drawing/2014/main" id="{86B2B908-1EC5-41C2-84A7-2ED5C1A8E534}"/>
              </a:ext>
            </a:extLst>
          </p:cNvPr>
          <p:cNvSpPr/>
          <p:nvPr/>
        </p:nvSpPr>
        <p:spPr>
          <a:xfrm rot="10800000">
            <a:off x="828758" y="1530023"/>
            <a:ext cx="10546905" cy="704850"/>
          </a:xfrm>
          <a:prstGeom prst="rect">
            <a:avLst/>
          </a:prstGeom>
          <a:gradFill flip="none" rotWithShape="1">
            <a:gsLst>
              <a:gs pos="1000">
                <a:srgbClr val="32FAAD"/>
              </a:gs>
              <a:gs pos="15000">
                <a:srgbClr val="00DFFC"/>
              </a:gs>
              <a:gs pos="98760">
                <a:srgbClr val="AAFF00"/>
              </a:gs>
              <a:gs pos="86364">
                <a:srgbClr val="FFAA00"/>
              </a:gs>
              <a:gs pos="42000">
                <a:srgbClr val="AA00FF"/>
              </a:gs>
              <a:gs pos="69008">
                <a:srgbClr val="FF00A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2" name="Imagen 21">
            <a:extLst>
              <a:ext uri="{FF2B5EF4-FFF2-40B4-BE49-F238E27FC236}">
                <a16:creationId xmlns:a16="http://schemas.microsoft.com/office/drawing/2014/main" id="{00C3D0D5-B02A-445F-AFC2-510A9D0CD26E}"/>
              </a:ext>
            </a:extLst>
          </p:cNvPr>
          <p:cNvPicPr>
            <a:picLocks noChangeAspect="1"/>
          </p:cNvPicPr>
          <p:nvPr/>
        </p:nvPicPr>
        <p:blipFill>
          <a:blip r:embed="rId2"/>
          <a:stretch>
            <a:fillRect/>
          </a:stretch>
        </p:blipFill>
        <p:spPr>
          <a:xfrm>
            <a:off x="743855" y="2406138"/>
            <a:ext cx="10631808" cy="1085850"/>
          </a:xfrm>
          <a:prstGeom prst="rect">
            <a:avLst/>
          </a:prstGeom>
        </p:spPr>
      </p:pic>
    </p:spTree>
    <p:extLst>
      <p:ext uri="{BB962C8B-B14F-4D97-AF65-F5344CB8AC3E}">
        <p14:creationId xmlns:p14="http://schemas.microsoft.com/office/powerpoint/2010/main" val="2721259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8D552A9-CC9A-411F-B2ED-6EA9B7ADB970}"/>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6000">
                <a:solidFill>
                  <a:srgbClr val="FFFFFF"/>
                </a:solidFill>
              </a:rPr>
              <a:t>Footer</a:t>
            </a:r>
          </a:p>
        </p:txBody>
      </p:sp>
      <p:pic>
        <p:nvPicPr>
          <p:cNvPr id="4" name="Imagen 3">
            <a:extLst>
              <a:ext uri="{FF2B5EF4-FFF2-40B4-BE49-F238E27FC236}">
                <a16:creationId xmlns:a16="http://schemas.microsoft.com/office/drawing/2014/main" id="{8BEC9022-52EA-4E4D-B626-E413039229D2}"/>
              </a:ext>
            </a:extLst>
          </p:cNvPr>
          <p:cNvPicPr>
            <a:picLocks noChangeAspect="1"/>
          </p:cNvPicPr>
          <p:nvPr/>
        </p:nvPicPr>
        <p:blipFill>
          <a:blip r:embed="rId3"/>
          <a:stretch>
            <a:fillRect/>
          </a:stretch>
        </p:blipFill>
        <p:spPr>
          <a:xfrm>
            <a:off x="6479229" y="1411308"/>
            <a:ext cx="5390093" cy="606385"/>
          </a:xfrm>
          <a:prstGeom prst="rect">
            <a:avLst/>
          </a:prstGeom>
        </p:spPr>
      </p:pic>
      <p:cxnSp>
        <p:nvCxnSpPr>
          <p:cNvPr id="29" name="Straight Connector 25">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DA58FF44-211D-4618-85EC-4371716D8618}"/>
              </a:ext>
            </a:extLst>
          </p:cNvPr>
          <p:cNvPicPr>
            <a:picLocks noChangeAspect="1"/>
          </p:cNvPicPr>
          <p:nvPr/>
        </p:nvPicPr>
        <p:blipFill>
          <a:blip r:embed="rId4"/>
          <a:stretch>
            <a:fillRect/>
          </a:stretch>
        </p:blipFill>
        <p:spPr>
          <a:xfrm>
            <a:off x="6479229" y="4427212"/>
            <a:ext cx="5390093" cy="1441849"/>
          </a:xfrm>
          <a:prstGeom prst="rect">
            <a:avLst/>
          </a:prstGeom>
        </p:spPr>
      </p:pic>
    </p:spTree>
    <p:extLst>
      <p:ext uri="{BB962C8B-B14F-4D97-AF65-F5344CB8AC3E}">
        <p14:creationId xmlns:p14="http://schemas.microsoft.com/office/powerpoint/2010/main" val="1060486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Imagen 3">
            <a:extLst>
              <a:ext uri="{FF2B5EF4-FFF2-40B4-BE49-F238E27FC236}">
                <a16:creationId xmlns:a16="http://schemas.microsoft.com/office/drawing/2014/main" id="{5169EE82-79D2-4722-836F-35E8FE613ACF}"/>
              </a:ext>
            </a:extLst>
          </p:cNvPr>
          <p:cNvPicPr>
            <a:picLocks noGrp="1" noChangeAspect="1"/>
          </p:cNvPicPr>
          <p:nvPr>
            <p:ph idx="1"/>
          </p:nvPr>
        </p:nvPicPr>
        <p:blipFill rotWithShape="1">
          <a:blip r:embed="rId3"/>
          <a:srcRect l="37859" r="35918"/>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8C6BA8-1936-4040-A4E5-13073C694D0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Banner Dinamico</a:t>
            </a:r>
          </a:p>
        </p:txBody>
      </p:sp>
      <p:cxnSp>
        <p:nvCxnSpPr>
          <p:cNvPr id="19" name="Straight Connector 1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5861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739</Words>
  <Application>Microsoft Office PowerPoint</Application>
  <PresentationFormat>Panorámica</PresentationFormat>
  <Paragraphs>140</Paragraphs>
  <Slides>33</Slides>
  <Notes>22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HGGothicE</vt:lpstr>
      <vt:lpstr>Arial</vt:lpstr>
      <vt:lpstr>Calibri</vt:lpstr>
      <vt:lpstr>Calibri Light</vt:lpstr>
      <vt:lpstr>Tw Cen MT</vt:lpstr>
      <vt:lpstr>Tema de Office</vt:lpstr>
      <vt:lpstr>Portafolio</vt:lpstr>
      <vt:lpstr>Presentación de PowerPoint</vt:lpstr>
      <vt:lpstr>Presentación de PowerPoint</vt:lpstr>
      <vt:lpstr>Paletas</vt:lpstr>
      <vt:lpstr>Paleta</vt:lpstr>
      <vt:lpstr>Paleta</vt:lpstr>
      <vt:lpstr>Paleta Modo Nocturno</vt:lpstr>
      <vt:lpstr>Footer</vt:lpstr>
      <vt:lpstr>Banner Dinamico</vt:lpstr>
      <vt:lpstr>Iconos</vt:lpstr>
      <vt:lpstr>Iconos</vt:lpstr>
      <vt:lpstr>Fuentes</vt:lpstr>
      <vt:lpstr>Oswald</vt:lpstr>
      <vt:lpstr>Oswald</vt:lpstr>
      <vt:lpstr>Raleway</vt:lpstr>
      <vt:lpstr>Cinthya Cabanzo</vt:lpstr>
      <vt:lpstr>Portafolio</vt:lpstr>
      <vt:lpstr>Skills</vt:lpstr>
      <vt:lpstr>Contacto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Paletas de colores</vt:lpstr>
      <vt:lpstr>Referentes</vt:lpstr>
      <vt:lpstr>Presentación de PowerPoint</vt:lpstr>
      <vt:lpstr>Menu Escondido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Portafolio</dc:title>
  <dc:creator>Cinthya Geasel Cabanzo Gomez</dc:creator>
  <cp:lastModifiedBy>Cinthya Geasel Cabanzo Gomez</cp:lastModifiedBy>
  <cp:revision>2</cp:revision>
  <dcterms:created xsi:type="dcterms:W3CDTF">2019-06-24T19:16:51Z</dcterms:created>
  <dcterms:modified xsi:type="dcterms:W3CDTF">2019-06-24T19:46:54Z</dcterms:modified>
</cp:coreProperties>
</file>